
<file path=[Content_Types].xml><?xml version="1.0" encoding="utf-8"?>
<Types xmlns="http://schemas.openxmlformats.org/package/2006/content-types">
  <Default Extension="xml" ContentType="application/xml"/>
  <Default Extension="png" ContentType="image/png"/>
  <Default Extension="jpg" ContentType="image/jpe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
  </p:notesMasterIdLst>
  <p:sldIdLst>
    <p:sldId id="256" r:id="rId2"/>
  </p:sldIdLst>
  <p:sldSz cx="32918400" cy="219456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6802"/>
    <p:restoredTop sz="94646"/>
  </p:normalViewPr>
  <p:slideViewPr>
    <p:cSldViewPr snapToGrid="0" snapToObjects="1">
      <p:cViewPr>
        <p:scale>
          <a:sx n="40" d="100"/>
          <a:sy n="40" d="100"/>
        </p:scale>
        <p:origin x="352"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91425" rIns="91425" bIns="91425" anchor="t" anchorCtr="0">
            <a:noAutofit/>
          </a:bodyPr>
          <a:lstStyle>
            <a:lvl1pPr marL="0" marR="0" lvl="0" indent="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14425" y="1143000"/>
            <a:ext cx="462915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91425" rIns="91425" bIns="91425" anchor="b" anchorCtr="0">
            <a:noAutofit/>
          </a:bodyPr>
          <a:lstStyle>
            <a:lvl1pPr marL="0" marR="0" lvl="0" indent="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81122964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4: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360"/>
              </a:spcBef>
              <a:spcAft>
                <a:spcPts val="0"/>
              </a:spcAft>
              <a:buNone/>
            </a:pPr>
            <a:endParaRPr/>
          </a:p>
        </p:txBody>
      </p:sp>
      <p:sp>
        <p:nvSpPr>
          <p:cNvPr id="87" name="Google Shape;87;p4:notes"/>
          <p:cNvSpPr>
            <a:spLocks noGrp="1" noRot="1" noChangeAspect="1"/>
          </p:cNvSpPr>
          <p:nvPr>
            <p:ph type="sldImg" idx="2"/>
          </p:nvPr>
        </p:nvSpPr>
        <p:spPr>
          <a:xfrm>
            <a:off x="1114425" y="1143000"/>
            <a:ext cx="46291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104019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
        <p:cNvGrpSpPr/>
        <p:nvPr/>
      </p:nvGrpSpPr>
      <p:grpSpPr>
        <a:xfrm>
          <a:off x="0" y="0"/>
          <a:ext cx="0" cy="0"/>
          <a:chOff x="0" y="0"/>
          <a:chExt cx="0" cy="0"/>
        </a:xfrm>
      </p:grpSpPr>
      <p:sp>
        <p:nvSpPr>
          <p:cNvPr id="17" name="Google Shape;17;p2"/>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b="0" i="0" u="none" strike="noStrike" cap="none">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18" name="Google Shape;18;p2"/>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b="0" i="0" u="none" strike="noStrike" cap="none">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19" name="Google Shape;19;p2"/>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48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48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48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48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48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48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48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4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11"/>
          <p:cNvSpPr txBox="1">
            <a:spLocks noGrp="1"/>
          </p:cNvSpPr>
          <p:nvPr>
            <p:ph type="title"/>
          </p:nvPr>
        </p:nvSpPr>
        <p:spPr>
          <a:xfrm>
            <a:off x="1644650" y="879475"/>
            <a:ext cx="29629100" cy="36576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75" name="Google Shape;75;p11"/>
          <p:cNvSpPr txBox="1">
            <a:spLocks noGrp="1"/>
          </p:cNvSpPr>
          <p:nvPr>
            <p:ph type="body" idx="1"/>
          </p:nvPr>
        </p:nvSpPr>
        <p:spPr>
          <a:xfrm rot="5400000">
            <a:off x="9218613" y="-2452687"/>
            <a:ext cx="14481175" cy="29629100"/>
          </a:xfrm>
          <a:prstGeom prst="rect">
            <a:avLst/>
          </a:prstGeom>
          <a:noFill/>
          <a:ln>
            <a:noFill/>
          </a:ln>
        </p:spPr>
        <p:txBody>
          <a:bodyPr spcFirstLastPara="1" wrap="square" lIns="91425" tIns="91425" rIns="91425" bIns="91425" anchor="t" anchorCtr="0">
            <a:noAutofit/>
          </a:bodyPr>
          <a:lstStyle>
            <a:lvl1pPr marL="457200" marR="0" lvl="0"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1pPr>
            <a:lvl2pPr marL="914400" marR="0" lvl="1"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2pPr>
            <a:lvl3pPr marL="1371600" marR="0" lvl="2"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3pPr>
            <a:lvl4pPr marL="1828800" marR="0" lvl="3"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4pPr>
            <a:lvl5pPr marL="2286000" marR="0" lvl="4"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5pPr>
            <a:lvl6pPr marL="2743200" marR="0" lvl="5"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6pPr>
            <a:lvl7pPr marL="3200400" marR="0" lvl="6"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7pPr>
            <a:lvl8pPr marL="3657600" marR="0" lvl="7"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8pPr>
            <a:lvl9pPr marL="4114800" marR="0" lvl="8"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9pPr>
          </a:lstStyle>
          <a:p>
            <a:endParaRPr/>
          </a:p>
        </p:txBody>
      </p:sp>
      <p:sp>
        <p:nvSpPr>
          <p:cNvPr id="76" name="Google Shape;76;p11"/>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77" name="Google Shape;77;p11"/>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78" name="Google Shape;78;p11"/>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a:solidFill>
                  <a:schemeClr val="dk1"/>
                </a:solidFill>
                <a:latin typeface="Arial"/>
                <a:ea typeface="Arial"/>
                <a:cs typeface="Arial"/>
                <a:sym typeface="Arial"/>
              </a:defRPr>
            </a:lvl1pPr>
            <a:lvl2pPr marL="0" marR="0" lvl="1" indent="0" algn="r" rtl="0">
              <a:spcBef>
                <a:spcPts val="0"/>
              </a:spcBef>
              <a:spcAft>
                <a:spcPts val="0"/>
              </a:spcAft>
              <a:buNone/>
              <a:defRPr sz="4800">
                <a:solidFill>
                  <a:schemeClr val="dk1"/>
                </a:solidFill>
                <a:latin typeface="Arial"/>
                <a:ea typeface="Arial"/>
                <a:cs typeface="Arial"/>
                <a:sym typeface="Arial"/>
              </a:defRPr>
            </a:lvl2pPr>
            <a:lvl3pPr marL="0" marR="0" lvl="2" indent="0" algn="r" rtl="0">
              <a:spcBef>
                <a:spcPts val="0"/>
              </a:spcBef>
              <a:spcAft>
                <a:spcPts val="0"/>
              </a:spcAft>
              <a:buNone/>
              <a:defRPr sz="4800">
                <a:solidFill>
                  <a:schemeClr val="dk1"/>
                </a:solidFill>
                <a:latin typeface="Arial"/>
                <a:ea typeface="Arial"/>
                <a:cs typeface="Arial"/>
                <a:sym typeface="Arial"/>
              </a:defRPr>
            </a:lvl3pPr>
            <a:lvl4pPr marL="0" marR="0" lvl="3" indent="0" algn="r" rtl="0">
              <a:spcBef>
                <a:spcPts val="0"/>
              </a:spcBef>
              <a:spcAft>
                <a:spcPts val="0"/>
              </a:spcAft>
              <a:buNone/>
              <a:defRPr sz="4800">
                <a:solidFill>
                  <a:schemeClr val="dk1"/>
                </a:solidFill>
                <a:latin typeface="Arial"/>
                <a:ea typeface="Arial"/>
                <a:cs typeface="Arial"/>
                <a:sym typeface="Arial"/>
              </a:defRPr>
            </a:lvl4pPr>
            <a:lvl5pPr marL="0" marR="0" lvl="4" indent="0" algn="r" rtl="0">
              <a:spcBef>
                <a:spcPts val="0"/>
              </a:spcBef>
              <a:spcAft>
                <a:spcPts val="0"/>
              </a:spcAft>
              <a:buNone/>
              <a:defRPr sz="4800">
                <a:solidFill>
                  <a:schemeClr val="dk1"/>
                </a:solidFill>
                <a:latin typeface="Arial"/>
                <a:ea typeface="Arial"/>
                <a:cs typeface="Arial"/>
                <a:sym typeface="Arial"/>
              </a:defRPr>
            </a:lvl5pPr>
            <a:lvl6pPr marL="0" marR="0" lvl="5" indent="0" algn="r" rtl="0">
              <a:spcBef>
                <a:spcPts val="0"/>
              </a:spcBef>
              <a:spcAft>
                <a:spcPts val="0"/>
              </a:spcAft>
              <a:buNone/>
              <a:defRPr sz="4800">
                <a:solidFill>
                  <a:schemeClr val="dk1"/>
                </a:solidFill>
                <a:latin typeface="Arial"/>
                <a:ea typeface="Arial"/>
                <a:cs typeface="Arial"/>
                <a:sym typeface="Arial"/>
              </a:defRPr>
            </a:lvl6pPr>
            <a:lvl7pPr marL="0" marR="0" lvl="6" indent="0" algn="r" rtl="0">
              <a:spcBef>
                <a:spcPts val="0"/>
              </a:spcBef>
              <a:spcAft>
                <a:spcPts val="0"/>
              </a:spcAft>
              <a:buNone/>
              <a:defRPr sz="4800">
                <a:solidFill>
                  <a:schemeClr val="dk1"/>
                </a:solidFill>
                <a:latin typeface="Arial"/>
                <a:ea typeface="Arial"/>
                <a:cs typeface="Arial"/>
                <a:sym typeface="Arial"/>
              </a:defRPr>
            </a:lvl7pPr>
            <a:lvl8pPr marL="0" marR="0" lvl="7" indent="0" algn="r" rtl="0">
              <a:spcBef>
                <a:spcPts val="0"/>
              </a:spcBef>
              <a:spcAft>
                <a:spcPts val="0"/>
              </a:spcAft>
              <a:buNone/>
              <a:defRPr sz="4800">
                <a:solidFill>
                  <a:schemeClr val="dk1"/>
                </a:solidFill>
                <a:latin typeface="Arial"/>
                <a:ea typeface="Arial"/>
                <a:cs typeface="Arial"/>
                <a:sym typeface="Arial"/>
              </a:defRPr>
            </a:lvl8pPr>
            <a:lvl9pPr marL="0" marR="0" lvl="8" indent="0" algn="r" rtl="0">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9"/>
        <p:cNvGrpSpPr/>
        <p:nvPr/>
      </p:nvGrpSpPr>
      <p:grpSpPr>
        <a:xfrm>
          <a:off x="0" y="0"/>
          <a:ext cx="0" cy="0"/>
          <a:chOff x="0" y="0"/>
          <a:chExt cx="0" cy="0"/>
        </a:xfrm>
      </p:grpSpPr>
      <p:sp>
        <p:nvSpPr>
          <p:cNvPr id="80" name="Google Shape;80;p12"/>
          <p:cNvSpPr txBox="1">
            <a:spLocks noGrp="1"/>
          </p:cNvSpPr>
          <p:nvPr>
            <p:ph type="title"/>
          </p:nvPr>
        </p:nvSpPr>
        <p:spPr>
          <a:xfrm rot="5400000">
            <a:off x="18208626" y="6537327"/>
            <a:ext cx="18722973" cy="7407274"/>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81" name="Google Shape;81;p12"/>
          <p:cNvSpPr txBox="1">
            <a:spLocks noGrp="1"/>
          </p:cNvSpPr>
          <p:nvPr>
            <p:ph type="body" idx="1"/>
          </p:nvPr>
        </p:nvSpPr>
        <p:spPr>
          <a:xfrm rot="5400000">
            <a:off x="3241677" y="-717550"/>
            <a:ext cx="18722973" cy="21917027"/>
          </a:xfrm>
          <a:prstGeom prst="rect">
            <a:avLst/>
          </a:prstGeom>
          <a:noFill/>
          <a:ln>
            <a:noFill/>
          </a:ln>
        </p:spPr>
        <p:txBody>
          <a:bodyPr spcFirstLastPara="1" wrap="square" lIns="91425" tIns="91425" rIns="91425" bIns="91425" anchor="t" anchorCtr="0">
            <a:noAutofit/>
          </a:bodyPr>
          <a:lstStyle>
            <a:lvl1pPr marL="457200" marR="0" lvl="0"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1pPr>
            <a:lvl2pPr marL="914400" marR="0" lvl="1"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2pPr>
            <a:lvl3pPr marL="1371600" marR="0" lvl="2"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3pPr>
            <a:lvl4pPr marL="1828800" marR="0" lvl="3"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4pPr>
            <a:lvl5pPr marL="2286000" marR="0" lvl="4"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5pPr>
            <a:lvl6pPr marL="2743200" marR="0" lvl="5"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6pPr>
            <a:lvl7pPr marL="3200400" marR="0" lvl="6"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7pPr>
            <a:lvl8pPr marL="3657600" marR="0" lvl="7"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8pPr>
            <a:lvl9pPr marL="4114800" marR="0" lvl="8"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9pPr>
          </a:lstStyle>
          <a:p>
            <a:endParaRPr/>
          </a:p>
        </p:txBody>
      </p:sp>
      <p:sp>
        <p:nvSpPr>
          <p:cNvPr id="82" name="Google Shape;82;p12"/>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83" name="Google Shape;83;p12"/>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84" name="Google Shape;84;p12"/>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a:solidFill>
                  <a:schemeClr val="dk1"/>
                </a:solidFill>
                <a:latin typeface="Arial"/>
                <a:ea typeface="Arial"/>
                <a:cs typeface="Arial"/>
                <a:sym typeface="Arial"/>
              </a:defRPr>
            </a:lvl1pPr>
            <a:lvl2pPr marL="0" marR="0" lvl="1" indent="0" algn="r" rtl="0">
              <a:spcBef>
                <a:spcPts val="0"/>
              </a:spcBef>
              <a:spcAft>
                <a:spcPts val="0"/>
              </a:spcAft>
              <a:buNone/>
              <a:defRPr sz="4800">
                <a:solidFill>
                  <a:schemeClr val="dk1"/>
                </a:solidFill>
                <a:latin typeface="Arial"/>
                <a:ea typeface="Arial"/>
                <a:cs typeface="Arial"/>
                <a:sym typeface="Arial"/>
              </a:defRPr>
            </a:lvl2pPr>
            <a:lvl3pPr marL="0" marR="0" lvl="2" indent="0" algn="r" rtl="0">
              <a:spcBef>
                <a:spcPts val="0"/>
              </a:spcBef>
              <a:spcAft>
                <a:spcPts val="0"/>
              </a:spcAft>
              <a:buNone/>
              <a:defRPr sz="4800">
                <a:solidFill>
                  <a:schemeClr val="dk1"/>
                </a:solidFill>
                <a:latin typeface="Arial"/>
                <a:ea typeface="Arial"/>
                <a:cs typeface="Arial"/>
                <a:sym typeface="Arial"/>
              </a:defRPr>
            </a:lvl3pPr>
            <a:lvl4pPr marL="0" marR="0" lvl="3" indent="0" algn="r" rtl="0">
              <a:spcBef>
                <a:spcPts val="0"/>
              </a:spcBef>
              <a:spcAft>
                <a:spcPts val="0"/>
              </a:spcAft>
              <a:buNone/>
              <a:defRPr sz="4800">
                <a:solidFill>
                  <a:schemeClr val="dk1"/>
                </a:solidFill>
                <a:latin typeface="Arial"/>
                <a:ea typeface="Arial"/>
                <a:cs typeface="Arial"/>
                <a:sym typeface="Arial"/>
              </a:defRPr>
            </a:lvl4pPr>
            <a:lvl5pPr marL="0" marR="0" lvl="4" indent="0" algn="r" rtl="0">
              <a:spcBef>
                <a:spcPts val="0"/>
              </a:spcBef>
              <a:spcAft>
                <a:spcPts val="0"/>
              </a:spcAft>
              <a:buNone/>
              <a:defRPr sz="4800">
                <a:solidFill>
                  <a:schemeClr val="dk1"/>
                </a:solidFill>
                <a:latin typeface="Arial"/>
                <a:ea typeface="Arial"/>
                <a:cs typeface="Arial"/>
                <a:sym typeface="Arial"/>
              </a:defRPr>
            </a:lvl5pPr>
            <a:lvl6pPr marL="0" marR="0" lvl="5" indent="0" algn="r" rtl="0">
              <a:spcBef>
                <a:spcPts val="0"/>
              </a:spcBef>
              <a:spcAft>
                <a:spcPts val="0"/>
              </a:spcAft>
              <a:buNone/>
              <a:defRPr sz="4800">
                <a:solidFill>
                  <a:schemeClr val="dk1"/>
                </a:solidFill>
                <a:latin typeface="Arial"/>
                <a:ea typeface="Arial"/>
                <a:cs typeface="Arial"/>
                <a:sym typeface="Arial"/>
              </a:defRPr>
            </a:lvl6pPr>
            <a:lvl7pPr marL="0" marR="0" lvl="6" indent="0" algn="r" rtl="0">
              <a:spcBef>
                <a:spcPts val="0"/>
              </a:spcBef>
              <a:spcAft>
                <a:spcPts val="0"/>
              </a:spcAft>
              <a:buNone/>
              <a:defRPr sz="4800">
                <a:solidFill>
                  <a:schemeClr val="dk1"/>
                </a:solidFill>
                <a:latin typeface="Arial"/>
                <a:ea typeface="Arial"/>
                <a:cs typeface="Arial"/>
                <a:sym typeface="Arial"/>
              </a:defRPr>
            </a:lvl7pPr>
            <a:lvl8pPr marL="0" marR="0" lvl="7" indent="0" algn="r" rtl="0">
              <a:spcBef>
                <a:spcPts val="0"/>
              </a:spcBef>
              <a:spcAft>
                <a:spcPts val="0"/>
              </a:spcAft>
              <a:buNone/>
              <a:defRPr sz="4800">
                <a:solidFill>
                  <a:schemeClr val="dk1"/>
                </a:solidFill>
                <a:latin typeface="Arial"/>
                <a:ea typeface="Arial"/>
                <a:cs typeface="Arial"/>
                <a:sym typeface="Arial"/>
              </a:defRPr>
            </a:lvl8pPr>
            <a:lvl9pPr marL="0" marR="0" lvl="8" indent="0" algn="r" rtl="0">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0"/>
        <p:cNvGrpSpPr/>
        <p:nvPr/>
      </p:nvGrpSpPr>
      <p:grpSpPr>
        <a:xfrm>
          <a:off x="0" y="0"/>
          <a:ext cx="0" cy="0"/>
          <a:chOff x="0" y="0"/>
          <a:chExt cx="0" cy="0"/>
        </a:xfrm>
      </p:grpSpPr>
      <p:sp>
        <p:nvSpPr>
          <p:cNvPr id="21" name="Google Shape;21;p3"/>
          <p:cNvSpPr txBox="1">
            <a:spLocks noGrp="1"/>
          </p:cNvSpPr>
          <p:nvPr>
            <p:ph type="ctrTitle"/>
          </p:nvPr>
        </p:nvSpPr>
        <p:spPr>
          <a:xfrm>
            <a:off x="2470150" y="6816727"/>
            <a:ext cx="27978101" cy="470535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22" name="Google Shape;22;p3"/>
          <p:cNvSpPr txBox="1">
            <a:spLocks noGrp="1"/>
          </p:cNvSpPr>
          <p:nvPr>
            <p:ph type="subTitle" idx="1"/>
          </p:nvPr>
        </p:nvSpPr>
        <p:spPr>
          <a:xfrm>
            <a:off x="4937127" y="12436477"/>
            <a:ext cx="23044149" cy="5607050"/>
          </a:xfrm>
          <a:prstGeom prst="rect">
            <a:avLst/>
          </a:prstGeom>
          <a:noFill/>
          <a:ln>
            <a:noFill/>
          </a:ln>
        </p:spPr>
        <p:txBody>
          <a:bodyPr spcFirstLastPara="1" wrap="square" lIns="91425" tIns="91425" rIns="91425" bIns="91425" anchor="t" anchorCtr="0">
            <a:noAutofit/>
          </a:bodyPr>
          <a:lstStyle>
            <a:lvl1pPr marL="0" marR="0" lvl="0" indent="0" algn="ctr" rtl="0">
              <a:spcBef>
                <a:spcPts val="2200"/>
              </a:spcBef>
              <a:spcAft>
                <a:spcPts val="0"/>
              </a:spcAft>
              <a:buClr>
                <a:schemeClr val="dk1"/>
              </a:buClr>
              <a:buSzPts val="11000"/>
              <a:buFont typeface="Arial"/>
              <a:buNone/>
              <a:defRPr sz="11000" b="0" i="0" u="none" strike="noStrike" cap="none">
                <a:solidFill>
                  <a:schemeClr val="dk1"/>
                </a:solidFill>
                <a:latin typeface="Arial"/>
                <a:ea typeface="Arial"/>
                <a:cs typeface="Arial"/>
                <a:sym typeface="Arial"/>
              </a:defRPr>
            </a:lvl1pPr>
            <a:lvl2pPr marL="914400" marR="0" lvl="1" indent="0" algn="ctr" rtl="0">
              <a:spcBef>
                <a:spcPts val="1920"/>
              </a:spcBef>
              <a:spcAft>
                <a:spcPts val="0"/>
              </a:spcAft>
              <a:buClr>
                <a:schemeClr val="dk1"/>
              </a:buClr>
              <a:buSzPts val="9600"/>
              <a:buFont typeface="Arial"/>
              <a:buNone/>
              <a:defRPr sz="9600" b="0" i="0" u="none" strike="noStrike" cap="none">
                <a:solidFill>
                  <a:schemeClr val="dk1"/>
                </a:solidFill>
                <a:latin typeface="Arial"/>
                <a:ea typeface="Arial"/>
                <a:cs typeface="Arial"/>
                <a:sym typeface="Arial"/>
              </a:defRPr>
            </a:lvl2pPr>
            <a:lvl3pPr marL="1828800" marR="0" lvl="2" indent="0" algn="ctr" rtl="0">
              <a:spcBef>
                <a:spcPts val="1640"/>
              </a:spcBef>
              <a:spcAft>
                <a:spcPts val="0"/>
              </a:spcAft>
              <a:buClr>
                <a:schemeClr val="dk1"/>
              </a:buClr>
              <a:buSzPts val="8200"/>
              <a:buFont typeface="Arial"/>
              <a:buNone/>
              <a:defRPr sz="8200" b="0" i="0" u="none" strike="noStrike" cap="none">
                <a:solidFill>
                  <a:schemeClr val="dk1"/>
                </a:solidFill>
                <a:latin typeface="Arial"/>
                <a:ea typeface="Arial"/>
                <a:cs typeface="Arial"/>
                <a:sym typeface="Arial"/>
              </a:defRPr>
            </a:lvl3pPr>
            <a:lvl4pPr marL="2743200" marR="0" lvl="3" indent="0" algn="ctr" rtl="0">
              <a:spcBef>
                <a:spcPts val="1360"/>
              </a:spcBef>
              <a:spcAft>
                <a:spcPts val="0"/>
              </a:spcAft>
              <a:buClr>
                <a:schemeClr val="dk1"/>
              </a:buClr>
              <a:buSzPts val="6800"/>
              <a:buFont typeface="Arial"/>
              <a:buNone/>
              <a:defRPr sz="6800" b="0" i="0" u="none" strike="noStrike" cap="none">
                <a:solidFill>
                  <a:schemeClr val="dk1"/>
                </a:solidFill>
                <a:latin typeface="Arial"/>
                <a:ea typeface="Arial"/>
                <a:cs typeface="Arial"/>
                <a:sym typeface="Arial"/>
              </a:defRPr>
            </a:lvl4pPr>
            <a:lvl5pPr marL="3657600" marR="0" lvl="4" indent="0" algn="ctr" rtl="0">
              <a:spcBef>
                <a:spcPts val="1360"/>
              </a:spcBef>
              <a:spcAft>
                <a:spcPts val="0"/>
              </a:spcAft>
              <a:buClr>
                <a:schemeClr val="dk1"/>
              </a:buClr>
              <a:buSzPts val="6800"/>
              <a:buFont typeface="Arial"/>
              <a:buNone/>
              <a:defRPr sz="6800" b="0" i="0" u="none" strike="noStrike" cap="none">
                <a:solidFill>
                  <a:schemeClr val="dk1"/>
                </a:solidFill>
                <a:latin typeface="Arial"/>
                <a:ea typeface="Arial"/>
                <a:cs typeface="Arial"/>
                <a:sym typeface="Arial"/>
              </a:defRPr>
            </a:lvl5pPr>
            <a:lvl6pPr marL="4572000" marR="0" lvl="5" indent="0" algn="ctr" rtl="0">
              <a:spcBef>
                <a:spcPts val="1360"/>
              </a:spcBef>
              <a:spcAft>
                <a:spcPts val="0"/>
              </a:spcAft>
              <a:buClr>
                <a:schemeClr val="dk1"/>
              </a:buClr>
              <a:buSzPts val="6800"/>
              <a:buFont typeface="Arial"/>
              <a:buNone/>
              <a:defRPr sz="6800" b="0" i="0" u="none" strike="noStrike" cap="none">
                <a:solidFill>
                  <a:schemeClr val="dk1"/>
                </a:solidFill>
                <a:latin typeface="Arial"/>
                <a:ea typeface="Arial"/>
                <a:cs typeface="Arial"/>
                <a:sym typeface="Arial"/>
              </a:defRPr>
            </a:lvl6pPr>
            <a:lvl7pPr marL="5486400" marR="0" lvl="6" indent="0" algn="ctr" rtl="0">
              <a:spcBef>
                <a:spcPts val="1360"/>
              </a:spcBef>
              <a:spcAft>
                <a:spcPts val="0"/>
              </a:spcAft>
              <a:buClr>
                <a:schemeClr val="dk1"/>
              </a:buClr>
              <a:buSzPts val="6800"/>
              <a:buFont typeface="Arial"/>
              <a:buNone/>
              <a:defRPr sz="6800" b="0" i="0" u="none" strike="noStrike" cap="none">
                <a:solidFill>
                  <a:schemeClr val="dk1"/>
                </a:solidFill>
                <a:latin typeface="Arial"/>
                <a:ea typeface="Arial"/>
                <a:cs typeface="Arial"/>
                <a:sym typeface="Arial"/>
              </a:defRPr>
            </a:lvl7pPr>
            <a:lvl8pPr marL="6400800" marR="0" lvl="7" indent="0" algn="ctr" rtl="0">
              <a:spcBef>
                <a:spcPts val="1360"/>
              </a:spcBef>
              <a:spcAft>
                <a:spcPts val="0"/>
              </a:spcAft>
              <a:buClr>
                <a:schemeClr val="dk1"/>
              </a:buClr>
              <a:buSzPts val="6800"/>
              <a:buFont typeface="Arial"/>
              <a:buNone/>
              <a:defRPr sz="6800" b="0" i="0" u="none" strike="noStrike" cap="none">
                <a:solidFill>
                  <a:schemeClr val="dk1"/>
                </a:solidFill>
                <a:latin typeface="Arial"/>
                <a:ea typeface="Arial"/>
                <a:cs typeface="Arial"/>
                <a:sym typeface="Arial"/>
              </a:defRPr>
            </a:lvl8pPr>
            <a:lvl9pPr marL="7315200" marR="0" lvl="8" indent="0" algn="ctr" rtl="0">
              <a:spcBef>
                <a:spcPts val="1360"/>
              </a:spcBef>
              <a:spcAft>
                <a:spcPts val="0"/>
              </a:spcAft>
              <a:buClr>
                <a:schemeClr val="dk1"/>
              </a:buClr>
              <a:buSzPts val="6800"/>
              <a:buFont typeface="Arial"/>
              <a:buNone/>
              <a:defRPr sz="6800" b="0" i="0" u="none" strike="noStrike" cap="none">
                <a:solidFill>
                  <a:schemeClr val="dk1"/>
                </a:solidFill>
                <a:latin typeface="Arial"/>
                <a:ea typeface="Arial"/>
                <a:cs typeface="Arial"/>
                <a:sym typeface="Arial"/>
              </a:defRPr>
            </a:lvl9pPr>
          </a:lstStyle>
          <a:p>
            <a:endParaRPr/>
          </a:p>
        </p:txBody>
      </p:sp>
      <p:sp>
        <p:nvSpPr>
          <p:cNvPr id="23" name="Google Shape;23;p3"/>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24" name="Google Shape;24;p3"/>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25" name="Google Shape;25;p3"/>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a:solidFill>
                  <a:schemeClr val="dk1"/>
                </a:solidFill>
                <a:latin typeface="Arial"/>
                <a:ea typeface="Arial"/>
                <a:cs typeface="Arial"/>
                <a:sym typeface="Arial"/>
              </a:defRPr>
            </a:lvl1pPr>
            <a:lvl2pPr marL="0" marR="0" lvl="1" indent="0" algn="r" rtl="0">
              <a:spcBef>
                <a:spcPts val="0"/>
              </a:spcBef>
              <a:spcAft>
                <a:spcPts val="0"/>
              </a:spcAft>
              <a:buNone/>
              <a:defRPr sz="4800">
                <a:solidFill>
                  <a:schemeClr val="dk1"/>
                </a:solidFill>
                <a:latin typeface="Arial"/>
                <a:ea typeface="Arial"/>
                <a:cs typeface="Arial"/>
                <a:sym typeface="Arial"/>
              </a:defRPr>
            </a:lvl2pPr>
            <a:lvl3pPr marL="0" marR="0" lvl="2" indent="0" algn="r" rtl="0">
              <a:spcBef>
                <a:spcPts val="0"/>
              </a:spcBef>
              <a:spcAft>
                <a:spcPts val="0"/>
              </a:spcAft>
              <a:buNone/>
              <a:defRPr sz="4800">
                <a:solidFill>
                  <a:schemeClr val="dk1"/>
                </a:solidFill>
                <a:latin typeface="Arial"/>
                <a:ea typeface="Arial"/>
                <a:cs typeface="Arial"/>
                <a:sym typeface="Arial"/>
              </a:defRPr>
            </a:lvl3pPr>
            <a:lvl4pPr marL="0" marR="0" lvl="3" indent="0" algn="r" rtl="0">
              <a:spcBef>
                <a:spcPts val="0"/>
              </a:spcBef>
              <a:spcAft>
                <a:spcPts val="0"/>
              </a:spcAft>
              <a:buNone/>
              <a:defRPr sz="4800">
                <a:solidFill>
                  <a:schemeClr val="dk1"/>
                </a:solidFill>
                <a:latin typeface="Arial"/>
                <a:ea typeface="Arial"/>
                <a:cs typeface="Arial"/>
                <a:sym typeface="Arial"/>
              </a:defRPr>
            </a:lvl4pPr>
            <a:lvl5pPr marL="0" marR="0" lvl="4" indent="0" algn="r" rtl="0">
              <a:spcBef>
                <a:spcPts val="0"/>
              </a:spcBef>
              <a:spcAft>
                <a:spcPts val="0"/>
              </a:spcAft>
              <a:buNone/>
              <a:defRPr sz="4800">
                <a:solidFill>
                  <a:schemeClr val="dk1"/>
                </a:solidFill>
                <a:latin typeface="Arial"/>
                <a:ea typeface="Arial"/>
                <a:cs typeface="Arial"/>
                <a:sym typeface="Arial"/>
              </a:defRPr>
            </a:lvl5pPr>
            <a:lvl6pPr marL="0" marR="0" lvl="5" indent="0" algn="r" rtl="0">
              <a:spcBef>
                <a:spcPts val="0"/>
              </a:spcBef>
              <a:spcAft>
                <a:spcPts val="0"/>
              </a:spcAft>
              <a:buNone/>
              <a:defRPr sz="4800">
                <a:solidFill>
                  <a:schemeClr val="dk1"/>
                </a:solidFill>
                <a:latin typeface="Arial"/>
                <a:ea typeface="Arial"/>
                <a:cs typeface="Arial"/>
                <a:sym typeface="Arial"/>
              </a:defRPr>
            </a:lvl6pPr>
            <a:lvl7pPr marL="0" marR="0" lvl="6" indent="0" algn="r" rtl="0">
              <a:spcBef>
                <a:spcPts val="0"/>
              </a:spcBef>
              <a:spcAft>
                <a:spcPts val="0"/>
              </a:spcAft>
              <a:buNone/>
              <a:defRPr sz="4800">
                <a:solidFill>
                  <a:schemeClr val="dk1"/>
                </a:solidFill>
                <a:latin typeface="Arial"/>
                <a:ea typeface="Arial"/>
                <a:cs typeface="Arial"/>
                <a:sym typeface="Arial"/>
              </a:defRPr>
            </a:lvl7pPr>
            <a:lvl8pPr marL="0" marR="0" lvl="7" indent="0" algn="r" rtl="0">
              <a:spcBef>
                <a:spcPts val="0"/>
              </a:spcBef>
              <a:spcAft>
                <a:spcPts val="0"/>
              </a:spcAft>
              <a:buNone/>
              <a:defRPr sz="4800">
                <a:solidFill>
                  <a:schemeClr val="dk1"/>
                </a:solidFill>
                <a:latin typeface="Arial"/>
                <a:ea typeface="Arial"/>
                <a:cs typeface="Arial"/>
                <a:sym typeface="Arial"/>
              </a:defRPr>
            </a:lvl8pPr>
            <a:lvl9pPr marL="0" marR="0" lvl="8" indent="0" algn="r" rtl="0">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6"/>
        <p:cNvGrpSpPr/>
        <p:nvPr/>
      </p:nvGrpSpPr>
      <p:grpSpPr>
        <a:xfrm>
          <a:off x="0" y="0"/>
          <a:ext cx="0" cy="0"/>
          <a:chOff x="0" y="0"/>
          <a:chExt cx="0" cy="0"/>
        </a:xfrm>
      </p:grpSpPr>
      <p:sp>
        <p:nvSpPr>
          <p:cNvPr id="27" name="Google Shape;27;p4"/>
          <p:cNvSpPr txBox="1">
            <a:spLocks noGrp="1"/>
          </p:cNvSpPr>
          <p:nvPr>
            <p:ph type="title"/>
          </p:nvPr>
        </p:nvSpPr>
        <p:spPr>
          <a:xfrm>
            <a:off x="1644650" y="879475"/>
            <a:ext cx="29629100" cy="36576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28" name="Google Shape;28;p4"/>
          <p:cNvSpPr txBox="1">
            <a:spLocks noGrp="1"/>
          </p:cNvSpPr>
          <p:nvPr>
            <p:ph type="body" idx="1"/>
          </p:nvPr>
        </p:nvSpPr>
        <p:spPr>
          <a:xfrm>
            <a:off x="1644650" y="5121275"/>
            <a:ext cx="29629100" cy="14481175"/>
          </a:xfrm>
          <a:prstGeom prst="rect">
            <a:avLst/>
          </a:prstGeom>
          <a:noFill/>
          <a:ln>
            <a:noFill/>
          </a:ln>
        </p:spPr>
        <p:txBody>
          <a:bodyPr spcFirstLastPara="1" wrap="square" lIns="91425" tIns="91425" rIns="91425" bIns="91425" anchor="t" anchorCtr="0">
            <a:noAutofit/>
          </a:bodyPr>
          <a:lstStyle>
            <a:lvl1pPr marL="457200" marR="0" lvl="0"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1pPr>
            <a:lvl2pPr marL="914400" marR="0" lvl="1"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2pPr>
            <a:lvl3pPr marL="1371600" marR="0" lvl="2"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3pPr>
            <a:lvl4pPr marL="1828800" marR="0" lvl="3"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4pPr>
            <a:lvl5pPr marL="2286000" marR="0" lvl="4"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5pPr>
            <a:lvl6pPr marL="2743200" marR="0" lvl="5"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6pPr>
            <a:lvl7pPr marL="3200400" marR="0" lvl="6"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7pPr>
            <a:lvl8pPr marL="3657600" marR="0" lvl="7"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8pPr>
            <a:lvl9pPr marL="4114800" marR="0" lvl="8"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9pPr>
          </a:lstStyle>
          <a:p>
            <a:endParaRPr/>
          </a:p>
        </p:txBody>
      </p:sp>
      <p:sp>
        <p:nvSpPr>
          <p:cNvPr id="29" name="Google Shape;29;p4"/>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30" name="Google Shape;30;p4"/>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31" name="Google Shape;31;p4"/>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a:solidFill>
                  <a:schemeClr val="dk1"/>
                </a:solidFill>
                <a:latin typeface="Arial"/>
                <a:ea typeface="Arial"/>
                <a:cs typeface="Arial"/>
                <a:sym typeface="Arial"/>
              </a:defRPr>
            </a:lvl1pPr>
            <a:lvl2pPr marL="0" marR="0" lvl="1" indent="0" algn="r" rtl="0">
              <a:spcBef>
                <a:spcPts val="0"/>
              </a:spcBef>
              <a:spcAft>
                <a:spcPts val="0"/>
              </a:spcAft>
              <a:buNone/>
              <a:defRPr sz="4800">
                <a:solidFill>
                  <a:schemeClr val="dk1"/>
                </a:solidFill>
                <a:latin typeface="Arial"/>
                <a:ea typeface="Arial"/>
                <a:cs typeface="Arial"/>
                <a:sym typeface="Arial"/>
              </a:defRPr>
            </a:lvl2pPr>
            <a:lvl3pPr marL="0" marR="0" lvl="2" indent="0" algn="r" rtl="0">
              <a:spcBef>
                <a:spcPts val="0"/>
              </a:spcBef>
              <a:spcAft>
                <a:spcPts val="0"/>
              </a:spcAft>
              <a:buNone/>
              <a:defRPr sz="4800">
                <a:solidFill>
                  <a:schemeClr val="dk1"/>
                </a:solidFill>
                <a:latin typeface="Arial"/>
                <a:ea typeface="Arial"/>
                <a:cs typeface="Arial"/>
                <a:sym typeface="Arial"/>
              </a:defRPr>
            </a:lvl3pPr>
            <a:lvl4pPr marL="0" marR="0" lvl="3" indent="0" algn="r" rtl="0">
              <a:spcBef>
                <a:spcPts val="0"/>
              </a:spcBef>
              <a:spcAft>
                <a:spcPts val="0"/>
              </a:spcAft>
              <a:buNone/>
              <a:defRPr sz="4800">
                <a:solidFill>
                  <a:schemeClr val="dk1"/>
                </a:solidFill>
                <a:latin typeface="Arial"/>
                <a:ea typeface="Arial"/>
                <a:cs typeface="Arial"/>
                <a:sym typeface="Arial"/>
              </a:defRPr>
            </a:lvl4pPr>
            <a:lvl5pPr marL="0" marR="0" lvl="4" indent="0" algn="r" rtl="0">
              <a:spcBef>
                <a:spcPts val="0"/>
              </a:spcBef>
              <a:spcAft>
                <a:spcPts val="0"/>
              </a:spcAft>
              <a:buNone/>
              <a:defRPr sz="4800">
                <a:solidFill>
                  <a:schemeClr val="dk1"/>
                </a:solidFill>
                <a:latin typeface="Arial"/>
                <a:ea typeface="Arial"/>
                <a:cs typeface="Arial"/>
                <a:sym typeface="Arial"/>
              </a:defRPr>
            </a:lvl5pPr>
            <a:lvl6pPr marL="0" marR="0" lvl="5" indent="0" algn="r" rtl="0">
              <a:spcBef>
                <a:spcPts val="0"/>
              </a:spcBef>
              <a:spcAft>
                <a:spcPts val="0"/>
              </a:spcAft>
              <a:buNone/>
              <a:defRPr sz="4800">
                <a:solidFill>
                  <a:schemeClr val="dk1"/>
                </a:solidFill>
                <a:latin typeface="Arial"/>
                <a:ea typeface="Arial"/>
                <a:cs typeface="Arial"/>
                <a:sym typeface="Arial"/>
              </a:defRPr>
            </a:lvl6pPr>
            <a:lvl7pPr marL="0" marR="0" lvl="6" indent="0" algn="r" rtl="0">
              <a:spcBef>
                <a:spcPts val="0"/>
              </a:spcBef>
              <a:spcAft>
                <a:spcPts val="0"/>
              </a:spcAft>
              <a:buNone/>
              <a:defRPr sz="4800">
                <a:solidFill>
                  <a:schemeClr val="dk1"/>
                </a:solidFill>
                <a:latin typeface="Arial"/>
                <a:ea typeface="Arial"/>
                <a:cs typeface="Arial"/>
                <a:sym typeface="Arial"/>
              </a:defRPr>
            </a:lvl7pPr>
            <a:lvl8pPr marL="0" marR="0" lvl="7" indent="0" algn="r" rtl="0">
              <a:spcBef>
                <a:spcPts val="0"/>
              </a:spcBef>
              <a:spcAft>
                <a:spcPts val="0"/>
              </a:spcAft>
              <a:buNone/>
              <a:defRPr sz="4800">
                <a:solidFill>
                  <a:schemeClr val="dk1"/>
                </a:solidFill>
                <a:latin typeface="Arial"/>
                <a:ea typeface="Arial"/>
                <a:cs typeface="Arial"/>
                <a:sym typeface="Arial"/>
              </a:defRPr>
            </a:lvl8pPr>
            <a:lvl9pPr marL="0" marR="0" lvl="8" indent="0" algn="r" rtl="0">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2"/>
        <p:cNvGrpSpPr/>
        <p:nvPr/>
      </p:nvGrpSpPr>
      <p:grpSpPr>
        <a:xfrm>
          <a:off x="0" y="0"/>
          <a:ext cx="0" cy="0"/>
          <a:chOff x="0" y="0"/>
          <a:chExt cx="0" cy="0"/>
        </a:xfrm>
      </p:grpSpPr>
      <p:sp>
        <p:nvSpPr>
          <p:cNvPr id="33" name="Google Shape;33;p5"/>
          <p:cNvSpPr txBox="1">
            <a:spLocks noGrp="1"/>
          </p:cNvSpPr>
          <p:nvPr>
            <p:ph type="title"/>
          </p:nvPr>
        </p:nvSpPr>
        <p:spPr>
          <a:xfrm>
            <a:off x="2600327" y="14103350"/>
            <a:ext cx="27981274" cy="43561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8000" b="1"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34" name="Google Shape;34;p5"/>
          <p:cNvSpPr txBox="1">
            <a:spLocks noGrp="1"/>
          </p:cNvSpPr>
          <p:nvPr>
            <p:ph type="body" idx="1"/>
          </p:nvPr>
        </p:nvSpPr>
        <p:spPr>
          <a:xfrm>
            <a:off x="2600327" y="9302750"/>
            <a:ext cx="27981274" cy="4800600"/>
          </a:xfrm>
          <a:prstGeom prst="rect">
            <a:avLst/>
          </a:prstGeom>
          <a:noFill/>
          <a:ln>
            <a:noFill/>
          </a:ln>
        </p:spPr>
        <p:txBody>
          <a:bodyPr spcFirstLastPara="1" wrap="square" lIns="91425" tIns="91425" rIns="91425" bIns="91425" anchor="b" anchorCtr="0">
            <a:noAutofit/>
          </a:bodyPr>
          <a:lstStyle>
            <a:lvl1pPr marL="457200" marR="0" lvl="0" indent="-228600" algn="l" rtl="0">
              <a:spcBef>
                <a:spcPts val="800"/>
              </a:spcBef>
              <a:spcAft>
                <a:spcPts val="0"/>
              </a:spcAft>
              <a:buClr>
                <a:schemeClr val="dk1"/>
              </a:buClr>
              <a:buSzPts val="11000"/>
              <a:buFont typeface="Arial"/>
              <a:buNone/>
              <a:defRPr sz="4000" b="0" i="0" u="none" strike="noStrike" cap="none">
                <a:solidFill>
                  <a:schemeClr val="dk1"/>
                </a:solidFill>
                <a:latin typeface="Arial"/>
                <a:ea typeface="Arial"/>
                <a:cs typeface="Arial"/>
                <a:sym typeface="Arial"/>
              </a:defRPr>
            </a:lvl1pPr>
            <a:lvl2pPr marL="914400" marR="0" lvl="1" indent="-228600" algn="l" rtl="0">
              <a:spcBef>
                <a:spcPts val="720"/>
              </a:spcBef>
              <a:spcAft>
                <a:spcPts val="0"/>
              </a:spcAft>
              <a:buClr>
                <a:schemeClr val="dk1"/>
              </a:buClr>
              <a:buSzPts val="9600"/>
              <a:buFont typeface="Arial"/>
              <a:buNone/>
              <a:defRPr sz="3600" b="0" i="0" u="none" strike="noStrike" cap="none">
                <a:solidFill>
                  <a:schemeClr val="dk1"/>
                </a:solidFill>
                <a:latin typeface="Arial"/>
                <a:ea typeface="Arial"/>
                <a:cs typeface="Arial"/>
                <a:sym typeface="Arial"/>
              </a:defRPr>
            </a:lvl2pPr>
            <a:lvl3pPr marL="1371600" marR="0" lvl="2" indent="-228600" algn="l" rtl="0">
              <a:spcBef>
                <a:spcPts val="640"/>
              </a:spcBef>
              <a:spcAft>
                <a:spcPts val="0"/>
              </a:spcAft>
              <a:buClr>
                <a:schemeClr val="dk1"/>
              </a:buClr>
              <a:buSzPts val="8200"/>
              <a:buFont typeface="Arial"/>
              <a:buNone/>
              <a:defRPr sz="3200" b="0" i="0" u="none" strike="noStrike" cap="none">
                <a:solidFill>
                  <a:schemeClr val="dk1"/>
                </a:solidFill>
                <a:latin typeface="Arial"/>
                <a:ea typeface="Arial"/>
                <a:cs typeface="Arial"/>
                <a:sym typeface="Arial"/>
              </a:defRPr>
            </a:lvl3pPr>
            <a:lvl4pPr marL="1828800" marR="0" lvl="3" indent="-228600" algn="l" rtl="0">
              <a:spcBef>
                <a:spcPts val="560"/>
              </a:spcBef>
              <a:spcAft>
                <a:spcPts val="0"/>
              </a:spcAft>
              <a:buClr>
                <a:schemeClr val="dk1"/>
              </a:buClr>
              <a:buSzPts val="6800"/>
              <a:buFont typeface="Arial"/>
              <a:buNone/>
              <a:defRPr sz="2800" b="0" i="0" u="none" strike="noStrike" cap="none">
                <a:solidFill>
                  <a:schemeClr val="dk1"/>
                </a:solidFill>
                <a:latin typeface="Arial"/>
                <a:ea typeface="Arial"/>
                <a:cs typeface="Arial"/>
                <a:sym typeface="Arial"/>
              </a:defRPr>
            </a:lvl4pPr>
            <a:lvl5pPr marL="2286000" marR="0" lvl="4" indent="-228600" algn="l" rtl="0">
              <a:spcBef>
                <a:spcPts val="560"/>
              </a:spcBef>
              <a:spcAft>
                <a:spcPts val="0"/>
              </a:spcAft>
              <a:buClr>
                <a:schemeClr val="dk1"/>
              </a:buClr>
              <a:buSzPts val="6800"/>
              <a:buFont typeface="Arial"/>
              <a:buNone/>
              <a:defRPr sz="2800" b="0" i="0" u="none" strike="noStrike" cap="none">
                <a:solidFill>
                  <a:schemeClr val="dk1"/>
                </a:solidFill>
                <a:latin typeface="Arial"/>
                <a:ea typeface="Arial"/>
                <a:cs typeface="Arial"/>
                <a:sym typeface="Arial"/>
              </a:defRPr>
            </a:lvl5pPr>
            <a:lvl6pPr marL="2743200" marR="0" lvl="5" indent="-228600" algn="l" rtl="0">
              <a:spcBef>
                <a:spcPts val="560"/>
              </a:spcBef>
              <a:spcAft>
                <a:spcPts val="0"/>
              </a:spcAft>
              <a:buClr>
                <a:schemeClr val="dk1"/>
              </a:buClr>
              <a:buSzPts val="6800"/>
              <a:buFont typeface="Arial"/>
              <a:buNone/>
              <a:defRPr sz="2800" b="0" i="0" u="none" strike="noStrike" cap="none">
                <a:solidFill>
                  <a:schemeClr val="dk1"/>
                </a:solidFill>
                <a:latin typeface="Arial"/>
                <a:ea typeface="Arial"/>
                <a:cs typeface="Arial"/>
                <a:sym typeface="Arial"/>
              </a:defRPr>
            </a:lvl6pPr>
            <a:lvl7pPr marL="3200400" marR="0" lvl="6" indent="-228600" algn="l" rtl="0">
              <a:spcBef>
                <a:spcPts val="560"/>
              </a:spcBef>
              <a:spcAft>
                <a:spcPts val="0"/>
              </a:spcAft>
              <a:buClr>
                <a:schemeClr val="dk1"/>
              </a:buClr>
              <a:buSzPts val="6800"/>
              <a:buFont typeface="Arial"/>
              <a:buNone/>
              <a:defRPr sz="2800" b="0" i="0" u="none" strike="noStrike" cap="none">
                <a:solidFill>
                  <a:schemeClr val="dk1"/>
                </a:solidFill>
                <a:latin typeface="Arial"/>
                <a:ea typeface="Arial"/>
                <a:cs typeface="Arial"/>
                <a:sym typeface="Arial"/>
              </a:defRPr>
            </a:lvl7pPr>
            <a:lvl8pPr marL="3657600" marR="0" lvl="7" indent="-228600" algn="l" rtl="0">
              <a:spcBef>
                <a:spcPts val="560"/>
              </a:spcBef>
              <a:spcAft>
                <a:spcPts val="0"/>
              </a:spcAft>
              <a:buClr>
                <a:schemeClr val="dk1"/>
              </a:buClr>
              <a:buSzPts val="6800"/>
              <a:buFont typeface="Arial"/>
              <a:buNone/>
              <a:defRPr sz="2800" b="0" i="0" u="none" strike="noStrike" cap="none">
                <a:solidFill>
                  <a:schemeClr val="dk1"/>
                </a:solidFill>
                <a:latin typeface="Arial"/>
                <a:ea typeface="Arial"/>
                <a:cs typeface="Arial"/>
                <a:sym typeface="Arial"/>
              </a:defRPr>
            </a:lvl8pPr>
            <a:lvl9pPr marL="4114800" marR="0" lvl="8" indent="-228600" algn="l" rtl="0">
              <a:spcBef>
                <a:spcPts val="560"/>
              </a:spcBef>
              <a:spcAft>
                <a:spcPts val="0"/>
              </a:spcAft>
              <a:buClr>
                <a:schemeClr val="dk1"/>
              </a:buClr>
              <a:buSzPts val="6800"/>
              <a:buFont typeface="Arial"/>
              <a:buNone/>
              <a:defRPr sz="2800" b="0" i="0" u="none" strike="noStrike" cap="none">
                <a:solidFill>
                  <a:schemeClr val="dk1"/>
                </a:solidFill>
                <a:latin typeface="Arial"/>
                <a:ea typeface="Arial"/>
                <a:cs typeface="Arial"/>
                <a:sym typeface="Arial"/>
              </a:defRPr>
            </a:lvl9pPr>
          </a:lstStyle>
          <a:p>
            <a:endParaRPr/>
          </a:p>
        </p:txBody>
      </p:sp>
      <p:sp>
        <p:nvSpPr>
          <p:cNvPr id="35" name="Google Shape;35;p5"/>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36" name="Google Shape;36;p5"/>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37" name="Google Shape;37;p5"/>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a:solidFill>
                  <a:schemeClr val="dk1"/>
                </a:solidFill>
                <a:latin typeface="Arial"/>
                <a:ea typeface="Arial"/>
                <a:cs typeface="Arial"/>
                <a:sym typeface="Arial"/>
              </a:defRPr>
            </a:lvl1pPr>
            <a:lvl2pPr marL="0" marR="0" lvl="1" indent="0" algn="r" rtl="0">
              <a:spcBef>
                <a:spcPts val="0"/>
              </a:spcBef>
              <a:spcAft>
                <a:spcPts val="0"/>
              </a:spcAft>
              <a:buNone/>
              <a:defRPr sz="4800">
                <a:solidFill>
                  <a:schemeClr val="dk1"/>
                </a:solidFill>
                <a:latin typeface="Arial"/>
                <a:ea typeface="Arial"/>
                <a:cs typeface="Arial"/>
                <a:sym typeface="Arial"/>
              </a:defRPr>
            </a:lvl2pPr>
            <a:lvl3pPr marL="0" marR="0" lvl="2" indent="0" algn="r" rtl="0">
              <a:spcBef>
                <a:spcPts val="0"/>
              </a:spcBef>
              <a:spcAft>
                <a:spcPts val="0"/>
              </a:spcAft>
              <a:buNone/>
              <a:defRPr sz="4800">
                <a:solidFill>
                  <a:schemeClr val="dk1"/>
                </a:solidFill>
                <a:latin typeface="Arial"/>
                <a:ea typeface="Arial"/>
                <a:cs typeface="Arial"/>
                <a:sym typeface="Arial"/>
              </a:defRPr>
            </a:lvl3pPr>
            <a:lvl4pPr marL="0" marR="0" lvl="3" indent="0" algn="r" rtl="0">
              <a:spcBef>
                <a:spcPts val="0"/>
              </a:spcBef>
              <a:spcAft>
                <a:spcPts val="0"/>
              </a:spcAft>
              <a:buNone/>
              <a:defRPr sz="4800">
                <a:solidFill>
                  <a:schemeClr val="dk1"/>
                </a:solidFill>
                <a:latin typeface="Arial"/>
                <a:ea typeface="Arial"/>
                <a:cs typeface="Arial"/>
                <a:sym typeface="Arial"/>
              </a:defRPr>
            </a:lvl4pPr>
            <a:lvl5pPr marL="0" marR="0" lvl="4" indent="0" algn="r" rtl="0">
              <a:spcBef>
                <a:spcPts val="0"/>
              </a:spcBef>
              <a:spcAft>
                <a:spcPts val="0"/>
              </a:spcAft>
              <a:buNone/>
              <a:defRPr sz="4800">
                <a:solidFill>
                  <a:schemeClr val="dk1"/>
                </a:solidFill>
                <a:latin typeface="Arial"/>
                <a:ea typeface="Arial"/>
                <a:cs typeface="Arial"/>
                <a:sym typeface="Arial"/>
              </a:defRPr>
            </a:lvl5pPr>
            <a:lvl6pPr marL="0" marR="0" lvl="5" indent="0" algn="r" rtl="0">
              <a:spcBef>
                <a:spcPts val="0"/>
              </a:spcBef>
              <a:spcAft>
                <a:spcPts val="0"/>
              </a:spcAft>
              <a:buNone/>
              <a:defRPr sz="4800">
                <a:solidFill>
                  <a:schemeClr val="dk1"/>
                </a:solidFill>
                <a:latin typeface="Arial"/>
                <a:ea typeface="Arial"/>
                <a:cs typeface="Arial"/>
                <a:sym typeface="Arial"/>
              </a:defRPr>
            </a:lvl6pPr>
            <a:lvl7pPr marL="0" marR="0" lvl="6" indent="0" algn="r" rtl="0">
              <a:spcBef>
                <a:spcPts val="0"/>
              </a:spcBef>
              <a:spcAft>
                <a:spcPts val="0"/>
              </a:spcAft>
              <a:buNone/>
              <a:defRPr sz="4800">
                <a:solidFill>
                  <a:schemeClr val="dk1"/>
                </a:solidFill>
                <a:latin typeface="Arial"/>
                <a:ea typeface="Arial"/>
                <a:cs typeface="Arial"/>
                <a:sym typeface="Arial"/>
              </a:defRPr>
            </a:lvl7pPr>
            <a:lvl8pPr marL="0" marR="0" lvl="7" indent="0" algn="r" rtl="0">
              <a:spcBef>
                <a:spcPts val="0"/>
              </a:spcBef>
              <a:spcAft>
                <a:spcPts val="0"/>
              </a:spcAft>
              <a:buNone/>
              <a:defRPr sz="4800">
                <a:solidFill>
                  <a:schemeClr val="dk1"/>
                </a:solidFill>
                <a:latin typeface="Arial"/>
                <a:ea typeface="Arial"/>
                <a:cs typeface="Arial"/>
                <a:sym typeface="Arial"/>
              </a:defRPr>
            </a:lvl8pPr>
            <a:lvl9pPr marL="0" marR="0" lvl="8" indent="0" algn="r" rtl="0">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8"/>
        <p:cNvGrpSpPr/>
        <p:nvPr/>
      </p:nvGrpSpPr>
      <p:grpSpPr>
        <a:xfrm>
          <a:off x="0" y="0"/>
          <a:ext cx="0" cy="0"/>
          <a:chOff x="0" y="0"/>
          <a:chExt cx="0" cy="0"/>
        </a:xfrm>
      </p:grpSpPr>
      <p:sp>
        <p:nvSpPr>
          <p:cNvPr id="39" name="Google Shape;39;p6"/>
          <p:cNvSpPr txBox="1">
            <a:spLocks noGrp="1"/>
          </p:cNvSpPr>
          <p:nvPr>
            <p:ph type="title"/>
          </p:nvPr>
        </p:nvSpPr>
        <p:spPr>
          <a:xfrm>
            <a:off x="1644650" y="879475"/>
            <a:ext cx="29629100" cy="36576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40" name="Google Shape;40;p6"/>
          <p:cNvSpPr txBox="1">
            <a:spLocks noGrp="1"/>
          </p:cNvSpPr>
          <p:nvPr>
            <p:ph type="body" idx="1"/>
          </p:nvPr>
        </p:nvSpPr>
        <p:spPr>
          <a:xfrm>
            <a:off x="1644651" y="5121277"/>
            <a:ext cx="14662150" cy="14481174"/>
          </a:xfrm>
          <a:prstGeom prst="rect">
            <a:avLst/>
          </a:prstGeom>
          <a:noFill/>
          <a:ln>
            <a:noFill/>
          </a:ln>
        </p:spPr>
        <p:txBody>
          <a:bodyPr spcFirstLastPara="1" wrap="square" lIns="91425" tIns="91425" rIns="91425" bIns="91425" anchor="t" anchorCtr="0">
            <a:noAutofit/>
          </a:bodyPr>
          <a:lstStyle>
            <a:lvl1pPr marL="457200" marR="0" lvl="0" indent="-584200" algn="l" rtl="0">
              <a:spcBef>
                <a:spcPts val="1120"/>
              </a:spcBef>
              <a:spcAft>
                <a:spcPts val="0"/>
              </a:spcAft>
              <a:buClr>
                <a:schemeClr val="dk1"/>
              </a:buClr>
              <a:buSzPts val="5600"/>
              <a:buFont typeface="Arial"/>
              <a:buChar char="•"/>
              <a:defRPr sz="5600" b="0" i="0" u="none" strike="noStrike" cap="none">
                <a:solidFill>
                  <a:schemeClr val="dk1"/>
                </a:solidFill>
                <a:latin typeface="Arial"/>
                <a:ea typeface="Arial"/>
                <a:cs typeface="Arial"/>
                <a:sym typeface="Arial"/>
              </a:defRPr>
            </a:lvl1pPr>
            <a:lvl2pPr marL="914400" marR="0" lvl="1" indent="-533400" algn="l" rtl="0">
              <a:spcBef>
                <a:spcPts val="960"/>
              </a:spcBef>
              <a:spcAft>
                <a:spcPts val="0"/>
              </a:spcAft>
              <a:buClr>
                <a:schemeClr val="dk1"/>
              </a:buClr>
              <a:buSzPts val="4800"/>
              <a:buFont typeface="Arial"/>
              <a:buChar char="–"/>
              <a:defRPr sz="4800" b="0" i="0" u="none" strike="noStrike" cap="none">
                <a:solidFill>
                  <a:schemeClr val="dk1"/>
                </a:solidFill>
                <a:latin typeface="Arial"/>
                <a:ea typeface="Arial"/>
                <a:cs typeface="Arial"/>
                <a:sym typeface="Arial"/>
              </a:defRPr>
            </a:lvl2pPr>
            <a:lvl3pPr marL="1371600" marR="0" lvl="2"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3pPr>
            <a:lvl4pPr marL="1828800" marR="0" lvl="3"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4pPr>
            <a:lvl5pPr marL="2286000" marR="0" lvl="4"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5pPr>
            <a:lvl6pPr marL="2743200" marR="0" lvl="5"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6pPr>
            <a:lvl7pPr marL="3200400" marR="0" lvl="6"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7pPr>
            <a:lvl8pPr marL="3657600" marR="0" lvl="7"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8pPr>
            <a:lvl9pPr marL="4114800" marR="0" lvl="8"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9pPr>
          </a:lstStyle>
          <a:p>
            <a:endParaRPr/>
          </a:p>
        </p:txBody>
      </p:sp>
      <p:sp>
        <p:nvSpPr>
          <p:cNvPr id="41" name="Google Shape;41;p6"/>
          <p:cNvSpPr txBox="1">
            <a:spLocks noGrp="1"/>
          </p:cNvSpPr>
          <p:nvPr>
            <p:ph type="body" idx="2"/>
          </p:nvPr>
        </p:nvSpPr>
        <p:spPr>
          <a:xfrm>
            <a:off x="16611602" y="5121277"/>
            <a:ext cx="14662150" cy="14481174"/>
          </a:xfrm>
          <a:prstGeom prst="rect">
            <a:avLst/>
          </a:prstGeom>
          <a:noFill/>
          <a:ln>
            <a:noFill/>
          </a:ln>
        </p:spPr>
        <p:txBody>
          <a:bodyPr spcFirstLastPara="1" wrap="square" lIns="91425" tIns="91425" rIns="91425" bIns="91425" anchor="t" anchorCtr="0">
            <a:noAutofit/>
          </a:bodyPr>
          <a:lstStyle>
            <a:lvl1pPr marL="457200" marR="0" lvl="0" indent="-584200" algn="l" rtl="0">
              <a:spcBef>
                <a:spcPts val="1120"/>
              </a:spcBef>
              <a:spcAft>
                <a:spcPts val="0"/>
              </a:spcAft>
              <a:buClr>
                <a:schemeClr val="dk1"/>
              </a:buClr>
              <a:buSzPts val="5600"/>
              <a:buFont typeface="Arial"/>
              <a:buChar char="•"/>
              <a:defRPr sz="5600" b="0" i="0" u="none" strike="noStrike" cap="none">
                <a:solidFill>
                  <a:schemeClr val="dk1"/>
                </a:solidFill>
                <a:latin typeface="Arial"/>
                <a:ea typeface="Arial"/>
                <a:cs typeface="Arial"/>
                <a:sym typeface="Arial"/>
              </a:defRPr>
            </a:lvl1pPr>
            <a:lvl2pPr marL="914400" marR="0" lvl="1" indent="-533400" algn="l" rtl="0">
              <a:spcBef>
                <a:spcPts val="960"/>
              </a:spcBef>
              <a:spcAft>
                <a:spcPts val="0"/>
              </a:spcAft>
              <a:buClr>
                <a:schemeClr val="dk1"/>
              </a:buClr>
              <a:buSzPts val="4800"/>
              <a:buFont typeface="Arial"/>
              <a:buChar char="–"/>
              <a:defRPr sz="4800" b="0" i="0" u="none" strike="noStrike" cap="none">
                <a:solidFill>
                  <a:schemeClr val="dk1"/>
                </a:solidFill>
                <a:latin typeface="Arial"/>
                <a:ea typeface="Arial"/>
                <a:cs typeface="Arial"/>
                <a:sym typeface="Arial"/>
              </a:defRPr>
            </a:lvl2pPr>
            <a:lvl3pPr marL="1371600" marR="0" lvl="2"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3pPr>
            <a:lvl4pPr marL="1828800" marR="0" lvl="3"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4pPr>
            <a:lvl5pPr marL="2286000" marR="0" lvl="4"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5pPr>
            <a:lvl6pPr marL="2743200" marR="0" lvl="5"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6pPr>
            <a:lvl7pPr marL="3200400" marR="0" lvl="6"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7pPr>
            <a:lvl8pPr marL="3657600" marR="0" lvl="7"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8pPr>
            <a:lvl9pPr marL="4114800" marR="0" lvl="8"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9pPr>
          </a:lstStyle>
          <a:p>
            <a:endParaRPr/>
          </a:p>
        </p:txBody>
      </p:sp>
      <p:sp>
        <p:nvSpPr>
          <p:cNvPr id="42" name="Google Shape;42;p6"/>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43" name="Google Shape;43;p6"/>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44" name="Google Shape;44;p6"/>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a:solidFill>
                  <a:schemeClr val="dk1"/>
                </a:solidFill>
                <a:latin typeface="Arial"/>
                <a:ea typeface="Arial"/>
                <a:cs typeface="Arial"/>
                <a:sym typeface="Arial"/>
              </a:defRPr>
            </a:lvl1pPr>
            <a:lvl2pPr marL="0" marR="0" lvl="1" indent="0" algn="r" rtl="0">
              <a:spcBef>
                <a:spcPts val="0"/>
              </a:spcBef>
              <a:spcAft>
                <a:spcPts val="0"/>
              </a:spcAft>
              <a:buNone/>
              <a:defRPr sz="4800">
                <a:solidFill>
                  <a:schemeClr val="dk1"/>
                </a:solidFill>
                <a:latin typeface="Arial"/>
                <a:ea typeface="Arial"/>
                <a:cs typeface="Arial"/>
                <a:sym typeface="Arial"/>
              </a:defRPr>
            </a:lvl2pPr>
            <a:lvl3pPr marL="0" marR="0" lvl="2" indent="0" algn="r" rtl="0">
              <a:spcBef>
                <a:spcPts val="0"/>
              </a:spcBef>
              <a:spcAft>
                <a:spcPts val="0"/>
              </a:spcAft>
              <a:buNone/>
              <a:defRPr sz="4800">
                <a:solidFill>
                  <a:schemeClr val="dk1"/>
                </a:solidFill>
                <a:latin typeface="Arial"/>
                <a:ea typeface="Arial"/>
                <a:cs typeface="Arial"/>
                <a:sym typeface="Arial"/>
              </a:defRPr>
            </a:lvl3pPr>
            <a:lvl4pPr marL="0" marR="0" lvl="3" indent="0" algn="r" rtl="0">
              <a:spcBef>
                <a:spcPts val="0"/>
              </a:spcBef>
              <a:spcAft>
                <a:spcPts val="0"/>
              </a:spcAft>
              <a:buNone/>
              <a:defRPr sz="4800">
                <a:solidFill>
                  <a:schemeClr val="dk1"/>
                </a:solidFill>
                <a:latin typeface="Arial"/>
                <a:ea typeface="Arial"/>
                <a:cs typeface="Arial"/>
                <a:sym typeface="Arial"/>
              </a:defRPr>
            </a:lvl4pPr>
            <a:lvl5pPr marL="0" marR="0" lvl="4" indent="0" algn="r" rtl="0">
              <a:spcBef>
                <a:spcPts val="0"/>
              </a:spcBef>
              <a:spcAft>
                <a:spcPts val="0"/>
              </a:spcAft>
              <a:buNone/>
              <a:defRPr sz="4800">
                <a:solidFill>
                  <a:schemeClr val="dk1"/>
                </a:solidFill>
                <a:latin typeface="Arial"/>
                <a:ea typeface="Arial"/>
                <a:cs typeface="Arial"/>
                <a:sym typeface="Arial"/>
              </a:defRPr>
            </a:lvl5pPr>
            <a:lvl6pPr marL="0" marR="0" lvl="5" indent="0" algn="r" rtl="0">
              <a:spcBef>
                <a:spcPts val="0"/>
              </a:spcBef>
              <a:spcAft>
                <a:spcPts val="0"/>
              </a:spcAft>
              <a:buNone/>
              <a:defRPr sz="4800">
                <a:solidFill>
                  <a:schemeClr val="dk1"/>
                </a:solidFill>
                <a:latin typeface="Arial"/>
                <a:ea typeface="Arial"/>
                <a:cs typeface="Arial"/>
                <a:sym typeface="Arial"/>
              </a:defRPr>
            </a:lvl6pPr>
            <a:lvl7pPr marL="0" marR="0" lvl="6" indent="0" algn="r" rtl="0">
              <a:spcBef>
                <a:spcPts val="0"/>
              </a:spcBef>
              <a:spcAft>
                <a:spcPts val="0"/>
              </a:spcAft>
              <a:buNone/>
              <a:defRPr sz="4800">
                <a:solidFill>
                  <a:schemeClr val="dk1"/>
                </a:solidFill>
                <a:latin typeface="Arial"/>
                <a:ea typeface="Arial"/>
                <a:cs typeface="Arial"/>
                <a:sym typeface="Arial"/>
              </a:defRPr>
            </a:lvl7pPr>
            <a:lvl8pPr marL="0" marR="0" lvl="7" indent="0" algn="r" rtl="0">
              <a:spcBef>
                <a:spcPts val="0"/>
              </a:spcBef>
              <a:spcAft>
                <a:spcPts val="0"/>
              </a:spcAft>
              <a:buNone/>
              <a:defRPr sz="4800">
                <a:solidFill>
                  <a:schemeClr val="dk1"/>
                </a:solidFill>
                <a:latin typeface="Arial"/>
                <a:ea typeface="Arial"/>
                <a:cs typeface="Arial"/>
                <a:sym typeface="Arial"/>
              </a:defRPr>
            </a:lvl8pPr>
            <a:lvl9pPr marL="0" marR="0" lvl="8" indent="0" algn="r" rtl="0">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1644650" y="879475"/>
            <a:ext cx="29629100" cy="36576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47" name="Google Shape;47;p7"/>
          <p:cNvSpPr txBox="1">
            <a:spLocks noGrp="1"/>
          </p:cNvSpPr>
          <p:nvPr>
            <p:ph type="body" idx="1"/>
          </p:nvPr>
        </p:nvSpPr>
        <p:spPr>
          <a:xfrm>
            <a:off x="1644650" y="4911727"/>
            <a:ext cx="14544675" cy="2047874"/>
          </a:xfrm>
          <a:prstGeom prst="rect">
            <a:avLst/>
          </a:prstGeom>
          <a:noFill/>
          <a:ln>
            <a:noFill/>
          </a:ln>
        </p:spPr>
        <p:txBody>
          <a:bodyPr spcFirstLastPara="1" wrap="square" lIns="91425" tIns="91425" rIns="91425" bIns="91425" anchor="b" anchorCtr="0">
            <a:noAutofit/>
          </a:bodyPr>
          <a:lstStyle>
            <a:lvl1pPr marL="457200" marR="0" lvl="0" indent="-228600" algn="l" rtl="0">
              <a:spcBef>
                <a:spcPts val="960"/>
              </a:spcBef>
              <a:spcAft>
                <a:spcPts val="0"/>
              </a:spcAft>
              <a:buClr>
                <a:schemeClr val="dk1"/>
              </a:buClr>
              <a:buSzPts val="11000"/>
              <a:buFont typeface="Arial"/>
              <a:buNone/>
              <a:defRPr sz="4800" b="1" i="0" u="none" strike="noStrike" cap="none">
                <a:solidFill>
                  <a:schemeClr val="dk1"/>
                </a:solidFill>
                <a:latin typeface="Arial"/>
                <a:ea typeface="Arial"/>
                <a:cs typeface="Arial"/>
                <a:sym typeface="Arial"/>
              </a:defRPr>
            </a:lvl1pPr>
            <a:lvl2pPr marL="914400" marR="0" lvl="1" indent="-228600" algn="l" rtl="0">
              <a:spcBef>
                <a:spcPts val="800"/>
              </a:spcBef>
              <a:spcAft>
                <a:spcPts val="0"/>
              </a:spcAft>
              <a:buClr>
                <a:schemeClr val="dk1"/>
              </a:buClr>
              <a:buSzPts val="9600"/>
              <a:buFont typeface="Arial"/>
              <a:buNone/>
              <a:defRPr sz="4000" b="1" i="0" u="none" strike="noStrike" cap="none">
                <a:solidFill>
                  <a:schemeClr val="dk1"/>
                </a:solidFill>
                <a:latin typeface="Arial"/>
                <a:ea typeface="Arial"/>
                <a:cs typeface="Arial"/>
                <a:sym typeface="Arial"/>
              </a:defRPr>
            </a:lvl2pPr>
            <a:lvl3pPr marL="1371600" marR="0" lvl="2" indent="-228600" algn="l" rtl="0">
              <a:spcBef>
                <a:spcPts val="720"/>
              </a:spcBef>
              <a:spcAft>
                <a:spcPts val="0"/>
              </a:spcAft>
              <a:buClr>
                <a:schemeClr val="dk1"/>
              </a:buClr>
              <a:buSzPts val="8200"/>
              <a:buFont typeface="Arial"/>
              <a:buNone/>
              <a:defRPr sz="3600" b="1" i="0" u="none" strike="noStrike" cap="none">
                <a:solidFill>
                  <a:schemeClr val="dk1"/>
                </a:solidFill>
                <a:latin typeface="Arial"/>
                <a:ea typeface="Arial"/>
                <a:cs typeface="Arial"/>
                <a:sym typeface="Arial"/>
              </a:defRPr>
            </a:lvl3pPr>
            <a:lvl4pPr marL="1828800" marR="0" lvl="3"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4pPr>
            <a:lvl5pPr marL="2286000" marR="0" lvl="4"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5pPr>
            <a:lvl6pPr marL="2743200" marR="0" lvl="5"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6pPr>
            <a:lvl7pPr marL="3200400" marR="0" lvl="6"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7pPr>
            <a:lvl8pPr marL="3657600" marR="0" lvl="7"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8pPr>
            <a:lvl9pPr marL="4114800" marR="0" lvl="8"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9pPr>
          </a:lstStyle>
          <a:p>
            <a:endParaRPr/>
          </a:p>
        </p:txBody>
      </p:sp>
      <p:sp>
        <p:nvSpPr>
          <p:cNvPr id="48" name="Google Shape;48;p7"/>
          <p:cNvSpPr txBox="1">
            <a:spLocks noGrp="1"/>
          </p:cNvSpPr>
          <p:nvPr>
            <p:ph type="body" idx="2"/>
          </p:nvPr>
        </p:nvSpPr>
        <p:spPr>
          <a:xfrm>
            <a:off x="1644650" y="6959601"/>
            <a:ext cx="14544675" cy="12642850"/>
          </a:xfrm>
          <a:prstGeom prst="rect">
            <a:avLst/>
          </a:prstGeom>
          <a:noFill/>
          <a:ln>
            <a:noFill/>
          </a:ln>
        </p:spPr>
        <p:txBody>
          <a:bodyPr spcFirstLastPara="1" wrap="square" lIns="91425" tIns="91425" rIns="91425" bIns="91425" anchor="t" anchorCtr="0">
            <a:noAutofit/>
          </a:bodyPr>
          <a:lstStyle>
            <a:lvl1pPr marL="457200" marR="0" lvl="0" indent="-533400" algn="l" rtl="0">
              <a:spcBef>
                <a:spcPts val="960"/>
              </a:spcBef>
              <a:spcAft>
                <a:spcPts val="0"/>
              </a:spcAft>
              <a:buClr>
                <a:schemeClr val="dk1"/>
              </a:buClr>
              <a:buSzPts val="4800"/>
              <a:buFont typeface="Arial"/>
              <a:buChar char="•"/>
              <a:defRPr sz="4800" b="0" i="0" u="none" strike="noStrike" cap="none">
                <a:solidFill>
                  <a:schemeClr val="dk1"/>
                </a:solidFill>
                <a:latin typeface="Arial"/>
                <a:ea typeface="Arial"/>
                <a:cs typeface="Arial"/>
                <a:sym typeface="Arial"/>
              </a:defRPr>
            </a:lvl1pPr>
            <a:lvl2pPr marL="914400" marR="0" lvl="1"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2pPr>
            <a:lvl3pPr marL="1371600" marR="0" lvl="2"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3pPr>
            <a:lvl4pPr marL="1828800" marR="0" lvl="3"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4pPr>
            <a:lvl5pPr marL="2286000" marR="0" lvl="4"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5pPr>
            <a:lvl6pPr marL="2743200" marR="0" lvl="5"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6pPr>
            <a:lvl7pPr marL="3200400" marR="0" lvl="6"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7pPr>
            <a:lvl8pPr marL="3657600" marR="0" lvl="7"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8pPr>
            <a:lvl9pPr marL="4114800" marR="0" lvl="8"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9pPr>
          </a:lstStyle>
          <a:p>
            <a:endParaRPr/>
          </a:p>
        </p:txBody>
      </p:sp>
      <p:sp>
        <p:nvSpPr>
          <p:cNvPr id="49" name="Google Shape;49;p7"/>
          <p:cNvSpPr txBox="1">
            <a:spLocks noGrp="1"/>
          </p:cNvSpPr>
          <p:nvPr>
            <p:ph type="body" idx="3"/>
          </p:nvPr>
        </p:nvSpPr>
        <p:spPr>
          <a:xfrm>
            <a:off x="16722727" y="4911727"/>
            <a:ext cx="14551024" cy="2047874"/>
          </a:xfrm>
          <a:prstGeom prst="rect">
            <a:avLst/>
          </a:prstGeom>
          <a:noFill/>
          <a:ln>
            <a:noFill/>
          </a:ln>
        </p:spPr>
        <p:txBody>
          <a:bodyPr spcFirstLastPara="1" wrap="square" lIns="91425" tIns="91425" rIns="91425" bIns="91425" anchor="b" anchorCtr="0">
            <a:noAutofit/>
          </a:bodyPr>
          <a:lstStyle>
            <a:lvl1pPr marL="457200" marR="0" lvl="0" indent="-228600" algn="l" rtl="0">
              <a:spcBef>
                <a:spcPts val="960"/>
              </a:spcBef>
              <a:spcAft>
                <a:spcPts val="0"/>
              </a:spcAft>
              <a:buClr>
                <a:schemeClr val="dk1"/>
              </a:buClr>
              <a:buSzPts val="11000"/>
              <a:buFont typeface="Arial"/>
              <a:buNone/>
              <a:defRPr sz="4800" b="1" i="0" u="none" strike="noStrike" cap="none">
                <a:solidFill>
                  <a:schemeClr val="dk1"/>
                </a:solidFill>
                <a:latin typeface="Arial"/>
                <a:ea typeface="Arial"/>
                <a:cs typeface="Arial"/>
                <a:sym typeface="Arial"/>
              </a:defRPr>
            </a:lvl1pPr>
            <a:lvl2pPr marL="914400" marR="0" lvl="1" indent="-228600" algn="l" rtl="0">
              <a:spcBef>
                <a:spcPts val="800"/>
              </a:spcBef>
              <a:spcAft>
                <a:spcPts val="0"/>
              </a:spcAft>
              <a:buClr>
                <a:schemeClr val="dk1"/>
              </a:buClr>
              <a:buSzPts val="9600"/>
              <a:buFont typeface="Arial"/>
              <a:buNone/>
              <a:defRPr sz="4000" b="1" i="0" u="none" strike="noStrike" cap="none">
                <a:solidFill>
                  <a:schemeClr val="dk1"/>
                </a:solidFill>
                <a:latin typeface="Arial"/>
                <a:ea typeface="Arial"/>
                <a:cs typeface="Arial"/>
                <a:sym typeface="Arial"/>
              </a:defRPr>
            </a:lvl2pPr>
            <a:lvl3pPr marL="1371600" marR="0" lvl="2" indent="-228600" algn="l" rtl="0">
              <a:spcBef>
                <a:spcPts val="720"/>
              </a:spcBef>
              <a:spcAft>
                <a:spcPts val="0"/>
              </a:spcAft>
              <a:buClr>
                <a:schemeClr val="dk1"/>
              </a:buClr>
              <a:buSzPts val="8200"/>
              <a:buFont typeface="Arial"/>
              <a:buNone/>
              <a:defRPr sz="3600" b="1" i="0" u="none" strike="noStrike" cap="none">
                <a:solidFill>
                  <a:schemeClr val="dk1"/>
                </a:solidFill>
                <a:latin typeface="Arial"/>
                <a:ea typeface="Arial"/>
                <a:cs typeface="Arial"/>
                <a:sym typeface="Arial"/>
              </a:defRPr>
            </a:lvl3pPr>
            <a:lvl4pPr marL="1828800" marR="0" lvl="3"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4pPr>
            <a:lvl5pPr marL="2286000" marR="0" lvl="4"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5pPr>
            <a:lvl6pPr marL="2743200" marR="0" lvl="5"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6pPr>
            <a:lvl7pPr marL="3200400" marR="0" lvl="6"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7pPr>
            <a:lvl8pPr marL="3657600" marR="0" lvl="7"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8pPr>
            <a:lvl9pPr marL="4114800" marR="0" lvl="8"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9pPr>
          </a:lstStyle>
          <a:p>
            <a:endParaRPr/>
          </a:p>
        </p:txBody>
      </p:sp>
      <p:sp>
        <p:nvSpPr>
          <p:cNvPr id="50" name="Google Shape;50;p7"/>
          <p:cNvSpPr txBox="1">
            <a:spLocks noGrp="1"/>
          </p:cNvSpPr>
          <p:nvPr>
            <p:ph type="body" idx="4"/>
          </p:nvPr>
        </p:nvSpPr>
        <p:spPr>
          <a:xfrm>
            <a:off x="16722727" y="6959601"/>
            <a:ext cx="14551024" cy="12642850"/>
          </a:xfrm>
          <a:prstGeom prst="rect">
            <a:avLst/>
          </a:prstGeom>
          <a:noFill/>
          <a:ln>
            <a:noFill/>
          </a:ln>
        </p:spPr>
        <p:txBody>
          <a:bodyPr spcFirstLastPara="1" wrap="square" lIns="91425" tIns="91425" rIns="91425" bIns="91425" anchor="t" anchorCtr="0">
            <a:noAutofit/>
          </a:bodyPr>
          <a:lstStyle>
            <a:lvl1pPr marL="457200" marR="0" lvl="0" indent="-533400" algn="l" rtl="0">
              <a:spcBef>
                <a:spcPts val="960"/>
              </a:spcBef>
              <a:spcAft>
                <a:spcPts val="0"/>
              </a:spcAft>
              <a:buClr>
                <a:schemeClr val="dk1"/>
              </a:buClr>
              <a:buSzPts val="4800"/>
              <a:buFont typeface="Arial"/>
              <a:buChar char="•"/>
              <a:defRPr sz="4800" b="0" i="0" u="none" strike="noStrike" cap="none">
                <a:solidFill>
                  <a:schemeClr val="dk1"/>
                </a:solidFill>
                <a:latin typeface="Arial"/>
                <a:ea typeface="Arial"/>
                <a:cs typeface="Arial"/>
                <a:sym typeface="Arial"/>
              </a:defRPr>
            </a:lvl1pPr>
            <a:lvl2pPr marL="914400" marR="0" lvl="1"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2pPr>
            <a:lvl3pPr marL="1371600" marR="0" lvl="2"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3pPr>
            <a:lvl4pPr marL="1828800" marR="0" lvl="3"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4pPr>
            <a:lvl5pPr marL="2286000" marR="0" lvl="4"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5pPr>
            <a:lvl6pPr marL="2743200" marR="0" lvl="5"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6pPr>
            <a:lvl7pPr marL="3200400" marR="0" lvl="6"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7pPr>
            <a:lvl8pPr marL="3657600" marR="0" lvl="7"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8pPr>
            <a:lvl9pPr marL="4114800" marR="0" lvl="8"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9pPr>
          </a:lstStyle>
          <a:p>
            <a:endParaRPr/>
          </a:p>
        </p:txBody>
      </p:sp>
      <p:sp>
        <p:nvSpPr>
          <p:cNvPr id="51" name="Google Shape;51;p7"/>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52" name="Google Shape;52;p7"/>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53" name="Google Shape;53;p7"/>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a:solidFill>
                  <a:schemeClr val="dk1"/>
                </a:solidFill>
                <a:latin typeface="Arial"/>
                <a:ea typeface="Arial"/>
                <a:cs typeface="Arial"/>
                <a:sym typeface="Arial"/>
              </a:defRPr>
            </a:lvl1pPr>
            <a:lvl2pPr marL="0" marR="0" lvl="1" indent="0" algn="r" rtl="0">
              <a:spcBef>
                <a:spcPts val="0"/>
              </a:spcBef>
              <a:spcAft>
                <a:spcPts val="0"/>
              </a:spcAft>
              <a:buNone/>
              <a:defRPr sz="4800">
                <a:solidFill>
                  <a:schemeClr val="dk1"/>
                </a:solidFill>
                <a:latin typeface="Arial"/>
                <a:ea typeface="Arial"/>
                <a:cs typeface="Arial"/>
                <a:sym typeface="Arial"/>
              </a:defRPr>
            </a:lvl2pPr>
            <a:lvl3pPr marL="0" marR="0" lvl="2" indent="0" algn="r" rtl="0">
              <a:spcBef>
                <a:spcPts val="0"/>
              </a:spcBef>
              <a:spcAft>
                <a:spcPts val="0"/>
              </a:spcAft>
              <a:buNone/>
              <a:defRPr sz="4800">
                <a:solidFill>
                  <a:schemeClr val="dk1"/>
                </a:solidFill>
                <a:latin typeface="Arial"/>
                <a:ea typeface="Arial"/>
                <a:cs typeface="Arial"/>
                <a:sym typeface="Arial"/>
              </a:defRPr>
            </a:lvl3pPr>
            <a:lvl4pPr marL="0" marR="0" lvl="3" indent="0" algn="r" rtl="0">
              <a:spcBef>
                <a:spcPts val="0"/>
              </a:spcBef>
              <a:spcAft>
                <a:spcPts val="0"/>
              </a:spcAft>
              <a:buNone/>
              <a:defRPr sz="4800">
                <a:solidFill>
                  <a:schemeClr val="dk1"/>
                </a:solidFill>
                <a:latin typeface="Arial"/>
                <a:ea typeface="Arial"/>
                <a:cs typeface="Arial"/>
                <a:sym typeface="Arial"/>
              </a:defRPr>
            </a:lvl4pPr>
            <a:lvl5pPr marL="0" marR="0" lvl="4" indent="0" algn="r" rtl="0">
              <a:spcBef>
                <a:spcPts val="0"/>
              </a:spcBef>
              <a:spcAft>
                <a:spcPts val="0"/>
              </a:spcAft>
              <a:buNone/>
              <a:defRPr sz="4800">
                <a:solidFill>
                  <a:schemeClr val="dk1"/>
                </a:solidFill>
                <a:latin typeface="Arial"/>
                <a:ea typeface="Arial"/>
                <a:cs typeface="Arial"/>
                <a:sym typeface="Arial"/>
              </a:defRPr>
            </a:lvl5pPr>
            <a:lvl6pPr marL="0" marR="0" lvl="5" indent="0" algn="r" rtl="0">
              <a:spcBef>
                <a:spcPts val="0"/>
              </a:spcBef>
              <a:spcAft>
                <a:spcPts val="0"/>
              </a:spcAft>
              <a:buNone/>
              <a:defRPr sz="4800">
                <a:solidFill>
                  <a:schemeClr val="dk1"/>
                </a:solidFill>
                <a:latin typeface="Arial"/>
                <a:ea typeface="Arial"/>
                <a:cs typeface="Arial"/>
                <a:sym typeface="Arial"/>
              </a:defRPr>
            </a:lvl6pPr>
            <a:lvl7pPr marL="0" marR="0" lvl="6" indent="0" algn="r" rtl="0">
              <a:spcBef>
                <a:spcPts val="0"/>
              </a:spcBef>
              <a:spcAft>
                <a:spcPts val="0"/>
              </a:spcAft>
              <a:buNone/>
              <a:defRPr sz="4800">
                <a:solidFill>
                  <a:schemeClr val="dk1"/>
                </a:solidFill>
                <a:latin typeface="Arial"/>
                <a:ea typeface="Arial"/>
                <a:cs typeface="Arial"/>
                <a:sym typeface="Arial"/>
              </a:defRPr>
            </a:lvl7pPr>
            <a:lvl8pPr marL="0" marR="0" lvl="7" indent="0" algn="r" rtl="0">
              <a:spcBef>
                <a:spcPts val="0"/>
              </a:spcBef>
              <a:spcAft>
                <a:spcPts val="0"/>
              </a:spcAft>
              <a:buNone/>
              <a:defRPr sz="4800">
                <a:solidFill>
                  <a:schemeClr val="dk1"/>
                </a:solidFill>
                <a:latin typeface="Arial"/>
                <a:ea typeface="Arial"/>
                <a:cs typeface="Arial"/>
                <a:sym typeface="Arial"/>
              </a:defRPr>
            </a:lvl8pPr>
            <a:lvl9pPr marL="0" marR="0" lvl="8" indent="0" algn="r" rtl="0">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4"/>
        <p:cNvGrpSpPr/>
        <p:nvPr/>
      </p:nvGrpSpPr>
      <p:grpSpPr>
        <a:xfrm>
          <a:off x="0" y="0"/>
          <a:ext cx="0" cy="0"/>
          <a:chOff x="0" y="0"/>
          <a:chExt cx="0" cy="0"/>
        </a:xfrm>
      </p:grpSpPr>
      <p:sp>
        <p:nvSpPr>
          <p:cNvPr id="55" name="Google Shape;55;p8"/>
          <p:cNvSpPr txBox="1">
            <a:spLocks noGrp="1"/>
          </p:cNvSpPr>
          <p:nvPr>
            <p:ph type="title"/>
          </p:nvPr>
        </p:nvSpPr>
        <p:spPr>
          <a:xfrm>
            <a:off x="1644650" y="879475"/>
            <a:ext cx="29629100" cy="36576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56" name="Google Shape;56;p8"/>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57" name="Google Shape;57;p8"/>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58" name="Google Shape;58;p8"/>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a:solidFill>
                  <a:schemeClr val="dk1"/>
                </a:solidFill>
                <a:latin typeface="Arial"/>
                <a:ea typeface="Arial"/>
                <a:cs typeface="Arial"/>
                <a:sym typeface="Arial"/>
              </a:defRPr>
            </a:lvl1pPr>
            <a:lvl2pPr marL="0" marR="0" lvl="1" indent="0" algn="r" rtl="0">
              <a:spcBef>
                <a:spcPts val="0"/>
              </a:spcBef>
              <a:spcAft>
                <a:spcPts val="0"/>
              </a:spcAft>
              <a:buNone/>
              <a:defRPr sz="4800">
                <a:solidFill>
                  <a:schemeClr val="dk1"/>
                </a:solidFill>
                <a:latin typeface="Arial"/>
                <a:ea typeface="Arial"/>
                <a:cs typeface="Arial"/>
                <a:sym typeface="Arial"/>
              </a:defRPr>
            </a:lvl2pPr>
            <a:lvl3pPr marL="0" marR="0" lvl="2" indent="0" algn="r" rtl="0">
              <a:spcBef>
                <a:spcPts val="0"/>
              </a:spcBef>
              <a:spcAft>
                <a:spcPts val="0"/>
              </a:spcAft>
              <a:buNone/>
              <a:defRPr sz="4800">
                <a:solidFill>
                  <a:schemeClr val="dk1"/>
                </a:solidFill>
                <a:latin typeface="Arial"/>
                <a:ea typeface="Arial"/>
                <a:cs typeface="Arial"/>
                <a:sym typeface="Arial"/>
              </a:defRPr>
            </a:lvl3pPr>
            <a:lvl4pPr marL="0" marR="0" lvl="3" indent="0" algn="r" rtl="0">
              <a:spcBef>
                <a:spcPts val="0"/>
              </a:spcBef>
              <a:spcAft>
                <a:spcPts val="0"/>
              </a:spcAft>
              <a:buNone/>
              <a:defRPr sz="4800">
                <a:solidFill>
                  <a:schemeClr val="dk1"/>
                </a:solidFill>
                <a:latin typeface="Arial"/>
                <a:ea typeface="Arial"/>
                <a:cs typeface="Arial"/>
                <a:sym typeface="Arial"/>
              </a:defRPr>
            </a:lvl4pPr>
            <a:lvl5pPr marL="0" marR="0" lvl="4" indent="0" algn="r" rtl="0">
              <a:spcBef>
                <a:spcPts val="0"/>
              </a:spcBef>
              <a:spcAft>
                <a:spcPts val="0"/>
              </a:spcAft>
              <a:buNone/>
              <a:defRPr sz="4800">
                <a:solidFill>
                  <a:schemeClr val="dk1"/>
                </a:solidFill>
                <a:latin typeface="Arial"/>
                <a:ea typeface="Arial"/>
                <a:cs typeface="Arial"/>
                <a:sym typeface="Arial"/>
              </a:defRPr>
            </a:lvl5pPr>
            <a:lvl6pPr marL="0" marR="0" lvl="5" indent="0" algn="r" rtl="0">
              <a:spcBef>
                <a:spcPts val="0"/>
              </a:spcBef>
              <a:spcAft>
                <a:spcPts val="0"/>
              </a:spcAft>
              <a:buNone/>
              <a:defRPr sz="4800">
                <a:solidFill>
                  <a:schemeClr val="dk1"/>
                </a:solidFill>
                <a:latin typeface="Arial"/>
                <a:ea typeface="Arial"/>
                <a:cs typeface="Arial"/>
                <a:sym typeface="Arial"/>
              </a:defRPr>
            </a:lvl6pPr>
            <a:lvl7pPr marL="0" marR="0" lvl="6" indent="0" algn="r" rtl="0">
              <a:spcBef>
                <a:spcPts val="0"/>
              </a:spcBef>
              <a:spcAft>
                <a:spcPts val="0"/>
              </a:spcAft>
              <a:buNone/>
              <a:defRPr sz="4800">
                <a:solidFill>
                  <a:schemeClr val="dk1"/>
                </a:solidFill>
                <a:latin typeface="Arial"/>
                <a:ea typeface="Arial"/>
                <a:cs typeface="Arial"/>
                <a:sym typeface="Arial"/>
              </a:defRPr>
            </a:lvl7pPr>
            <a:lvl8pPr marL="0" marR="0" lvl="7" indent="0" algn="r" rtl="0">
              <a:spcBef>
                <a:spcPts val="0"/>
              </a:spcBef>
              <a:spcAft>
                <a:spcPts val="0"/>
              </a:spcAft>
              <a:buNone/>
              <a:defRPr sz="4800">
                <a:solidFill>
                  <a:schemeClr val="dk1"/>
                </a:solidFill>
                <a:latin typeface="Arial"/>
                <a:ea typeface="Arial"/>
                <a:cs typeface="Arial"/>
                <a:sym typeface="Arial"/>
              </a:defRPr>
            </a:lvl8pPr>
            <a:lvl9pPr marL="0" marR="0" lvl="8" indent="0" algn="r" rtl="0">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9"/>
        <p:cNvGrpSpPr/>
        <p:nvPr/>
      </p:nvGrpSpPr>
      <p:grpSpPr>
        <a:xfrm>
          <a:off x="0" y="0"/>
          <a:ext cx="0" cy="0"/>
          <a:chOff x="0" y="0"/>
          <a:chExt cx="0" cy="0"/>
        </a:xfrm>
      </p:grpSpPr>
      <p:sp>
        <p:nvSpPr>
          <p:cNvPr id="60" name="Google Shape;60;p9"/>
          <p:cNvSpPr txBox="1">
            <a:spLocks noGrp="1"/>
          </p:cNvSpPr>
          <p:nvPr>
            <p:ph type="title"/>
          </p:nvPr>
        </p:nvSpPr>
        <p:spPr>
          <a:xfrm>
            <a:off x="1644651" y="873126"/>
            <a:ext cx="10829926" cy="3717924"/>
          </a:xfrm>
          <a:prstGeom prst="rect">
            <a:avLst/>
          </a:prstGeom>
          <a:noFill/>
          <a:ln>
            <a:noFill/>
          </a:ln>
        </p:spPr>
        <p:txBody>
          <a:bodyPr spcFirstLastPara="1" wrap="square" lIns="91425" tIns="91425" rIns="91425" bIns="91425" anchor="b" anchorCtr="0">
            <a:noAutofit/>
          </a:bodyPr>
          <a:lstStyle>
            <a:lvl1pPr marL="0" marR="0" lvl="0" indent="0" algn="l" rtl="0">
              <a:spcBef>
                <a:spcPts val="0"/>
              </a:spcBef>
              <a:spcAft>
                <a:spcPts val="0"/>
              </a:spcAft>
              <a:buSzPts val="1400"/>
              <a:buNone/>
              <a:defRPr sz="4000" b="1"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61" name="Google Shape;61;p9"/>
          <p:cNvSpPr txBox="1">
            <a:spLocks noGrp="1"/>
          </p:cNvSpPr>
          <p:nvPr>
            <p:ph type="body" idx="1"/>
          </p:nvPr>
        </p:nvSpPr>
        <p:spPr>
          <a:xfrm>
            <a:off x="12871450" y="873126"/>
            <a:ext cx="18402300" cy="18729323"/>
          </a:xfrm>
          <a:prstGeom prst="rect">
            <a:avLst/>
          </a:prstGeom>
          <a:noFill/>
          <a:ln>
            <a:noFill/>
          </a:ln>
        </p:spPr>
        <p:txBody>
          <a:bodyPr spcFirstLastPara="1" wrap="square" lIns="91425" tIns="91425" rIns="91425" bIns="91425" anchor="t" anchorCtr="0">
            <a:noAutofit/>
          </a:bodyPr>
          <a:lstStyle>
            <a:lvl1pPr marL="457200" marR="0" lvl="0" indent="-635000" algn="l" rtl="0">
              <a:spcBef>
                <a:spcPts val="1280"/>
              </a:spcBef>
              <a:spcAft>
                <a:spcPts val="0"/>
              </a:spcAft>
              <a:buClr>
                <a:schemeClr val="dk1"/>
              </a:buClr>
              <a:buSzPts val="6400"/>
              <a:buFont typeface="Arial"/>
              <a:buChar char="•"/>
              <a:defRPr sz="6400" b="0" i="0" u="none" strike="noStrike" cap="none">
                <a:solidFill>
                  <a:schemeClr val="dk1"/>
                </a:solidFill>
                <a:latin typeface="Arial"/>
                <a:ea typeface="Arial"/>
                <a:cs typeface="Arial"/>
                <a:sym typeface="Arial"/>
              </a:defRPr>
            </a:lvl1pPr>
            <a:lvl2pPr marL="914400" marR="0" lvl="1" indent="-584200" algn="l" rtl="0">
              <a:spcBef>
                <a:spcPts val="1120"/>
              </a:spcBef>
              <a:spcAft>
                <a:spcPts val="0"/>
              </a:spcAft>
              <a:buClr>
                <a:schemeClr val="dk1"/>
              </a:buClr>
              <a:buSzPts val="5600"/>
              <a:buFont typeface="Arial"/>
              <a:buChar char="–"/>
              <a:defRPr sz="5600" b="0" i="0" u="none" strike="noStrike" cap="none">
                <a:solidFill>
                  <a:schemeClr val="dk1"/>
                </a:solidFill>
                <a:latin typeface="Arial"/>
                <a:ea typeface="Arial"/>
                <a:cs typeface="Arial"/>
                <a:sym typeface="Arial"/>
              </a:defRPr>
            </a:lvl2pPr>
            <a:lvl3pPr marL="1371600" marR="0" lvl="2" indent="-533400" algn="l" rtl="0">
              <a:spcBef>
                <a:spcPts val="960"/>
              </a:spcBef>
              <a:spcAft>
                <a:spcPts val="0"/>
              </a:spcAft>
              <a:buClr>
                <a:schemeClr val="dk1"/>
              </a:buClr>
              <a:buSzPts val="4800"/>
              <a:buFont typeface="Arial"/>
              <a:buChar char="•"/>
              <a:defRPr sz="4800" b="0" i="0" u="none" strike="noStrike" cap="none">
                <a:solidFill>
                  <a:schemeClr val="dk1"/>
                </a:solidFill>
                <a:latin typeface="Arial"/>
                <a:ea typeface="Arial"/>
                <a:cs typeface="Arial"/>
                <a:sym typeface="Arial"/>
              </a:defRPr>
            </a:lvl3pPr>
            <a:lvl4pPr marL="1828800" marR="0" lvl="3"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4pPr>
            <a:lvl5pPr marL="2286000" marR="0" lvl="4"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5pPr>
            <a:lvl6pPr marL="2743200" marR="0" lvl="5"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6pPr>
            <a:lvl7pPr marL="3200400" marR="0" lvl="6"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7pPr>
            <a:lvl8pPr marL="3657600" marR="0" lvl="7"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8pPr>
            <a:lvl9pPr marL="4114800" marR="0" lvl="8"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9pPr>
          </a:lstStyle>
          <a:p>
            <a:endParaRPr/>
          </a:p>
        </p:txBody>
      </p:sp>
      <p:sp>
        <p:nvSpPr>
          <p:cNvPr id="62" name="Google Shape;62;p9"/>
          <p:cNvSpPr txBox="1">
            <a:spLocks noGrp="1"/>
          </p:cNvSpPr>
          <p:nvPr>
            <p:ph type="body" idx="2"/>
          </p:nvPr>
        </p:nvSpPr>
        <p:spPr>
          <a:xfrm>
            <a:off x="1644651" y="4591050"/>
            <a:ext cx="10829926" cy="150114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560"/>
              </a:spcBef>
              <a:spcAft>
                <a:spcPts val="0"/>
              </a:spcAft>
              <a:buClr>
                <a:schemeClr val="dk1"/>
              </a:buClr>
              <a:buSzPts val="11000"/>
              <a:buFont typeface="Arial"/>
              <a:buNone/>
              <a:defRPr sz="2800" b="0" i="0" u="none" strike="noStrike" cap="none">
                <a:solidFill>
                  <a:schemeClr val="dk1"/>
                </a:solidFill>
                <a:latin typeface="Arial"/>
                <a:ea typeface="Arial"/>
                <a:cs typeface="Arial"/>
                <a:sym typeface="Arial"/>
              </a:defRPr>
            </a:lvl1pPr>
            <a:lvl2pPr marL="914400" marR="0" lvl="1" indent="-228600" algn="l" rtl="0">
              <a:spcBef>
                <a:spcPts val="480"/>
              </a:spcBef>
              <a:spcAft>
                <a:spcPts val="0"/>
              </a:spcAft>
              <a:buClr>
                <a:schemeClr val="dk1"/>
              </a:buClr>
              <a:buSzPts val="9600"/>
              <a:buFont typeface="Arial"/>
              <a:buNone/>
              <a:defRPr sz="2400" b="0" i="0" u="none" strike="noStrike" cap="none">
                <a:solidFill>
                  <a:schemeClr val="dk1"/>
                </a:solidFill>
                <a:latin typeface="Arial"/>
                <a:ea typeface="Arial"/>
                <a:cs typeface="Arial"/>
                <a:sym typeface="Arial"/>
              </a:defRPr>
            </a:lvl2pPr>
            <a:lvl3pPr marL="1371600" marR="0" lvl="2" indent="-228600" algn="l" rtl="0">
              <a:spcBef>
                <a:spcPts val="400"/>
              </a:spcBef>
              <a:spcAft>
                <a:spcPts val="0"/>
              </a:spcAft>
              <a:buClr>
                <a:schemeClr val="dk1"/>
              </a:buClr>
              <a:buSzPts val="8200"/>
              <a:buFont typeface="Arial"/>
              <a:buNone/>
              <a:defRPr sz="2000" b="0" i="0" u="none" strike="noStrike" cap="none">
                <a:solidFill>
                  <a:schemeClr val="dk1"/>
                </a:solidFill>
                <a:latin typeface="Arial"/>
                <a:ea typeface="Arial"/>
                <a:cs typeface="Arial"/>
                <a:sym typeface="Arial"/>
              </a:defRPr>
            </a:lvl3pPr>
            <a:lvl4pPr marL="1828800" marR="0" lvl="3"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4pPr>
            <a:lvl5pPr marL="2286000" marR="0" lvl="4"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5pPr>
            <a:lvl6pPr marL="2743200" marR="0" lvl="5"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6pPr>
            <a:lvl7pPr marL="3200400" marR="0" lvl="6"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7pPr>
            <a:lvl8pPr marL="3657600" marR="0" lvl="7"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8pPr>
            <a:lvl9pPr marL="4114800" marR="0" lvl="8"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9pPr>
          </a:lstStyle>
          <a:p>
            <a:endParaRPr/>
          </a:p>
        </p:txBody>
      </p:sp>
      <p:sp>
        <p:nvSpPr>
          <p:cNvPr id="63" name="Google Shape;63;p9"/>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64" name="Google Shape;64;p9"/>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65" name="Google Shape;65;p9"/>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a:solidFill>
                  <a:schemeClr val="dk1"/>
                </a:solidFill>
                <a:latin typeface="Arial"/>
                <a:ea typeface="Arial"/>
                <a:cs typeface="Arial"/>
                <a:sym typeface="Arial"/>
              </a:defRPr>
            </a:lvl1pPr>
            <a:lvl2pPr marL="0" marR="0" lvl="1" indent="0" algn="r" rtl="0">
              <a:spcBef>
                <a:spcPts val="0"/>
              </a:spcBef>
              <a:spcAft>
                <a:spcPts val="0"/>
              </a:spcAft>
              <a:buNone/>
              <a:defRPr sz="4800">
                <a:solidFill>
                  <a:schemeClr val="dk1"/>
                </a:solidFill>
                <a:latin typeface="Arial"/>
                <a:ea typeface="Arial"/>
                <a:cs typeface="Arial"/>
                <a:sym typeface="Arial"/>
              </a:defRPr>
            </a:lvl2pPr>
            <a:lvl3pPr marL="0" marR="0" lvl="2" indent="0" algn="r" rtl="0">
              <a:spcBef>
                <a:spcPts val="0"/>
              </a:spcBef>
              <a:spcAft>
                <a:spcPts val="0"/>
              </a:spcAft>
              <a:buNone/>
              <a:defRPr sz="4800">
                <a:solidFill>
                  <a:schemeClr val="dk1"/>
                </a:solidFill>
                <a:latin typeface="Arial"/>
                <a:ea typeface="Arial"/>
                <a:cs typeface="Arial"/>
                <a:sym typeface="Arial"/>
              </a:defRPr>
            </a:lvl3pPr>
            <a:lvl4pPr marL="0" marR="0" lvl="3" indent="0" algn="r" rtl="0">
              <a:spcBef>
                <a:spcPts val="0"/>
              </a:spcBef>
              <a:spcAft>
                <a:spcPts val="0"/>
              </a:spcAft>
              <a:buNone/>
              <a:defRPr sz="4800">
                <a:solidFill>
                  <a:schemeClr val="dk1"/>
                </a:solidFill>
                <a:latin typeface="Arial"/>
                <a:ea typeface="Arial"/>
                <a:cs typeface="Arial"/>
                <a:sym typeface="Arial"/>
              </a:defRPr>
            </a:lvl4pPr>
            <a:lvl5pPr marL="0" marR="0" lvl="4" indent="0" algn="r" rtl="0">
              <a:spcBef>
                <a:spcPts val="0"/>
              </a:spcBef>
              <a:spcAft>
                <a:spcPts val="0"/>
              </a:spcAft>
              <a:buNone/>
              <a:defRPr sz="4800">
                <a:solidFill>
                  <a:schemeClr val="dk1"/>
                </a:solidFill>
                <a:latin typeface="Arial"/>
                <a:ea typeface="Arial"/>
                <a:cs typeface="Arial"/>
                <a:sym typeface="Arial"/>
              </a:defRPr>
            </a:lvl5pPr>
            <a:lvl6pPr marL="0" marR="0" lvl="5" indent="0" algn="r" rtl="0">
              <a:spcBef>
                <a:spcPts val="0"/>
              </a:spcBef>
              <a:spcAft>
                <a:spcPts val="0"/>
              </a:spcAft>
              <a:buNone/>
              <a:defRPr sz="4800">
                <a:solidFill>
                  <a:schemeClr val="dk1"/>
                </a:solidFill>
                <a:latin typeface="Arial"/>
                <a:ea typeface="Arial"/>
                <a:cs typeface="Arial"/>
                <a:sym typeface="Arial"/>
              </a:defRPr>
            </a:lvl6pPr>
            <a:lvl7pPr marL="0" marR="0" lvl="6" indent="0" algn="r" rtl="0">
              <a:spcBef>
                <a:spcPts val="0"/>
              </a:spcBef>
              <a:spcAft>
                <a:spcPts val="0"/>
              </a:spcAft>
              <a:buNone/>
              <a:defRPr sz="4800">
                <a:solidFill>
                  <a:schemeClr val="dk1"/>
                </a:solidFill>
                <a:latin typeface="Arial"/>
                <a:ea typeface="Arial"/>
                <a:cs typeface="Arial"/>
                <a:sym typeface="Arial"/>
              </a:defRPr>
            </a:lvl7pPr>
            <a:lvl8pPr marL="0" marR="0" lvl="7" indent="0" algn="r" rtl="0">
              <a:spcBef>
                <a:spcPts val="0"/>
              </a:spcBef>
              <a:spcAft>
                <a:spcPts val="0"/>
              </a:spcAft>
              <a:buNone/>
              <a:defRPr sz="4800">
                <a:solidFill>
                  <a:schemeClr val="dk1"/>
                </a:solidFill>
                <a:latin typeface="Arial"/>
                <a:ea typeface="Arial"/>
                <a:cs typeface="Arial"/>
                <a:sym typeface="Arial"/>
              </a:defRPr>
            </a:lvl8pPr>
            <a:lvl9pPr marL="0" marR="0" lvl="8" indent="0" algn="r" rtl="0">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6"/>
        <p:cNvGrpSpPr/>
        <p:nvPr/>
      </p:nvGrpSpPr>
      <p:grpSpPr>
        <a:xfrm>
          <a:off x="0" y="0"/>
          <a:ext cx="0" cy="0"/>
          <a:chOff x="0" y="0"/>
          <a:chExt cx="0" cy="0"/>
        </a:xfrm>
      </p:grpSpPr>
      <p:sp>
        <p:nvSpPr>
          <p:cNvPr id="67" name="Google Shape;67;p10"/>
          <p:cNvSpPr txBox="1">
            <a:spLocks noGrp="1"/>
          </p:cNvSpPr>
          <p:nvPr>
            <p:ph type="title"/>
          </p:nvPr>
        </p:nvSpPr>
        <p:spPr>
          <a:xfrm>
            <a:off x="6451600" y="15360650"/>
            <a:ext cx="19751676" cy="1816100"/>
          </a:xfrm>
          <a:prstGeom prst="rect">
            <a:avLst/>
          </a:prstGeom>
          <a:noFill/>
          <a:ln>
            <a:noFill/>
          </a:ln>
        </p:spPr>
        <p:txBody>
          <a:bodyPr spcFirstLastPara="1" wrap="square" lIns="91425" tIns="91425" rIns="91425" bIns="91425" anchor="b" anchorCtr="0">
            <a:noAutofit/>
          </a:bodyPr>
          <a:lstStyle>
            <a:lvl1pPr marL="0" marR="0" lvl="0" indent="0" algn="l" rtl="0">
              <a:spcBef>
                <a:spcPts val="0"/>
              </a:spcBef>
              <a:spcAft>
                <a:spcPts val="0"/>
              </a:spcAft>
              <a:buSzPts val="1400"/>
              <a:buNone/>
              <a:defRPr sz="4000" b="1"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68" name="Google Shape;68;p10"/>
          <p:cNvSpPr>
            <a:spLocks noGrp="1"/>
          </p:cNvSpPr>
          <p:nvPr>
            <p:ph type="pic" idx="2"/>
          </p:nvPr>
        </p:nvSpPr>
        <p:spPr>
          <a:xfrm>
            <a:off x="6451600" y="1962151"/>
            <a:ext cx="19751676" cy="13166727"/>
          </a:xfrm>
          <a:prstGeom prst="rect">
            <a:avLst/>
          </a:prstGeom>
          <a:noFill/>
          <a:ln>
            <a:noFill/>
          </a:ln>
        </p:spPr>
        <p:txBody>
          <a:bodyPr spcFirstLastPara="1" wrap="square" lIns="91425" tIns="91425" rIns="91425" bIns="91425" anchor="t" anchorCtr="0">
            <a:noAutofit/>
          </a:bodyPr>
          <a:lstStyle>
            <a:lvl1pPr marL="0" marR="0" lvl="0" indent="0" algn="l" rtl="0">
              <a:spcBef>
                <a:spcPts val="1280"/>
              </a:spcBef>
              <a:spcAft>
                <a:spcPts val="0"/>
              </a:spcAft>
              <a:buClr>
                <a:schemeClr val="dk1"/>
              </a:buClr>
              <a:buSzPts val="1400"/>
              <a:buFont typeface="Arial"/>
              <a:buNone/>
              <a:defRPr sz="6400" b="0" i="0" u="none" strike="noStrike" cap="none">
                <a:solidFill>
                  <a:schemeClr val="dk1"/>
                </a:solidFill>
                <a:latin typeface="Arial"/>
                <a:ea typeface="Arial"/>
                <a:cs typeface="Arial"/>
                <a:sym typeface="Arial"/>
              </a:defRPr>
            </a:lvl1pPr>
            <a:lvl2pPr marL="914400" marR="0" lvl="1" indent="0" algn="l" rtl="0">
              <a:spcBef>
                <a:spcPts val="1120"/>
              </a:spcBef>
              <a:spcAft>
                <a:spcPts val="0"/>
              </a:spcAft>
              <a:buClr>
                <a:schemeClr val="dk1"/>
              </a:buClr>
              <a:buSzPts val="1400"/>
              <a:buFont typeface="Arial"/>
              <a:buNone/>
              <a:defRPr sz="5600" b="0" i="0" u="none" strike="noStrike" cap="none">
                <a:solidFill>
                  <a:schemeClr val="dk1"/>
                </a:solidFill>
                <a:latin typeface="Arial"/>
                <a:ea typeface="Arial"/>
                <a:cs typeface="Arial"/>
                <a:sym typeface="Arial"/>
              </a:defRPr>
            </a:lvl2pPr>
            <a:lvl3pPr marL="1828800" marR="0" lvl="2" indent="0" algn="l" rtl="0">
              <a:spcBef>
                <a:spcPts val="960"/>
              </a:spcBef>
              <a:spcAft>
                <a:spcPts val="0"/>
              </a:spcAft>
              <a:buClr>
                <a:schemeClr val="dk1"/>
              </a:buClr>
              <a:buSzPts val="1400"/>
              <a:buFont typeface="Arial"/>
              <a:buNone/>
              <a:defRPr sz="4800" b="0" i="0" u="none" strike="noStrike" cap="none">
                <a:solidFill>
                  <a:schemeClr val="dk1"/>
                </a:solidFill>
                <a:latin typeface="Arial"/>
                <a:ea typeface="Arial"/>
                <a:cs typeface="Arial"/>
                <a:sym typeface="Arial"/>
              </a:defRPr>
            </a:lvl3pPr>
            <a:lvl4pPr marL="2743200" marR="0" lvl="3" indent="0" algn="l" rtl="0">
              <a:spcBef>
                <a:spcPts val="800"/>
              </a:spcBef>
              <a:spcAft>
                <a:spcPts val="0"/>
              </a:spcAft>
              <a:buClr>
                <a:schemeClr val="dk1"/>
              </a:buClr>
              <a:buSzPts val="1400"/>
              <a:buFont typeface="Arial"/>
              <a:buNone/>
              <a:defRPr sz="4000" b="0" i="0" u="none" strike="noStrike" cap="none">
                <a:solidFill>
                  <a:schemeClr val="dk1"/>
                </a:solidFill>
                <a:latin typeface="Arial"/>
                <a:ea typeface="Arial"/>
                <a:cs typeface="Arial"/>
                <a:sym typeface="Arial"/>
              </a:defRPr>
            </a:lvl4pPr>
            <a:lvl5pPr marL="3657600" marR="0" lvl="4" indent="0" algn="l" rtl="0">
              <a:spcBef>
                <a:spcPts val="800"/>
              </a:spcBef>
              <a:spcAft>
                <a:spcPts val="0"/>
              </a:spcAft>
              <a:buClr>
                <a:schemeClr val="dk1"/>
              </a:buClr>
              <a:buSzPts val="1400"/>
              <a:buFont typeface="Arial"/>
              <a:buNone/>
              <a:defRPr sz="4000" b="0" i="0" u="none" strike="noStrike" cap="none">
                <a:solidFill>
                  <a:schemeClr val="dk1"/>
                </a:solidFill>
                <a:latin typeface="Arial"/>
                <a:ea typeface="Arial"/>
                <a:cs typeface="Arial"/>
                <a:sym typeface="Arial"/>
              </a:defRPr>
            </a:lvl5pPr>
            <a:lvl6pPr marL="4572000" marR="0" lvl="5" indent="0" algn="l" rtl="0">
              <a:spcBef>
                <a:spcPts val="800"/>
              </a:spcBef>
              <a:spcAft>
                <a:spcPts val="0"/>
              </a:spcAft>
              <a:buClr>
                <a:schemeClr val="dk1"/>
              </a:buClr>
              <a:buSzPts val="1400"/>
              <a:buFont typeface="Arial"/>
              <a:buNone/>
              <a:defRPr sz="4000" b="0" i="0" u="none" strike="noStrike" cap="none">
                <a:solidFill>
                  <a:schemeClr val="dk1"/>
                </a:solidFill>
                <a:latin typeface="Arial"/>
                <a:ea typeface="Arial"/>
                <a:cs typeface="Arial"/>
                <a:sym typeface="Arial"/>
              </a:defRPr>
            </a:lvl6pPr>
            <a:lvl7pPr marL="5486400" marR="0" lvl="6" indent="0" algn="l" rtl="0">
              <a:spcBef>
                <a:spcPts val="800"/>
              </a:spcBef>
              <a:spcAft>
                <a:spcPts val="0"/>
              </a:spcAft>
              <a:buClr>
                <a:schemeClr val="dk1"/>
              </a:buClr>
              <a:buSzPts val="1400"/>
              <a:buFont typeface="Arial"/>
              <a:buNone/>
              <a:defRPr sz="4000" b="0" i="0" u="none" strike="noStrike" cap="none">
                <a:solidFill>
                  <a:schemeClr val="dk1"/>
                </a:solidFill>
                <a:latin typeface="Arial"/>
                <a:ea typeface="Arial"/>
                <a:cs typeface="Arial"/>
                <a:sym typeface="Arial"/>
              </a:defRPr>
            </a:lvl7pPr>
            <a:lvl8pPr marL="6400800" marR="0" lvl="7" indent="0" algn="l" rtl="0">
              <a:spcBef>
                <a:spcPts val="800"/>
              </a:spcBef>
              <a:spcAft>
                <a:spcPts val="0"/>
              </a:spcAft>
              <a:buClr>
                <a:schemeClr val="dk1"/>
              </a:buClr>
              <a:buSzPts val="1400"/>
              <a:buFont typeface="Arial"/>
              <a:buNone/>
              <a:defRPr sz="4000" b="0" i="0" u="none" strike="noStrike" cap="none">
                <a:solidFill>
                  <a:schemeClr val="dk1"/>
                </a:solidFill>
                <a:latin typeface="Arial"/>
                <a:ea typeface="Arial"/>
                <a:cs typeface="Arial"/>
                <a:sym typeface="Arial"/>
              </a:defRPr>
            </a:lvl8pPr>
            <a:lvl9pPr marL="7315200" marR="0" lvl="8" indent="0" algn="l" rtl="0">
              <a:spcBef>
                <a:spcPts val="800"/>
              </a:spcBef>
              <a:spcAft>
                <a:spcPts val="0"/>
              </a:spcAft>
              <a:buClr>
                <a:schemeClr val="dk1"/>
              </a:buClr>
              <a:buSzPts val="1400"/>
              <a:buFont typeface="Arial"/>
              <a:buNone/>
              <a:defRPr sz="4000" b="0" i="0" u="none" strike="noStrike" cap="none">
                <a:solidFill>
                  <a:schemeClr val="dk1"/>
                </a:solidFill>
                <a:latin typeface="Arial"/>
                <a:ea typeface="Arial"/>
                <a:cs typeface="Arial"/>
                <a:sym typeface="Arial"/>
              </a:defRPr>
            </a:lvl9pPr>
          </a:lstStyle>
          <a:p>
            <a:endParaRPr/>
          </a:p>
        </p:txBody>
      </p:sp>
      <p:sp>
        <p:nvSpPr>
          <p:cNvPr id="69" name="Google Shape;69;p10"/>
          <p:cNvSpPr txBox="1">
            <a:spLocks noGrp="1"/>
          </p:cNvSpPr>
          <p:nvPr>
            <p:ph type="body" idx="1"/>
          </p:nvPr>
        </p:nvSpPr>
        <p:spPr>
          <a:xfrm>
            <a:off x="6451600" y="17176752"/>
            <a:ext cx="19751676" cy="2574926"/>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560"/>
              </a:spcBef>
              <a:spcAft>
                <a:spcPts val="0"/>
              </a:spcAft>
              <a:buClr>
                <a:schemeClr val="dk1"/>
              </a:buClr>
              <a:buSzPts val="11000"/>
              <a:buFont typeface="Arial"/>
              <a:buNone/>
              <a:defRPr sz="2800" b="0" i="0" u="none" strike="noStrike" cap="none">
                <a:solidFill>
                  <a:schemeClr val="dk1"/>
                </a:solidFill>
                <a:latin typeface="Arial"/>
                <a:ea typeface="Arial"/>
                <a:cs typeface="Arial"/>
                <a:sym typeface="Arial"/>
              </a:defRPr>
            </a:lvl1pPr>
            <a:lvl2pPr marL="914400" marR="0" lvl="1" indent="-228600" algn="l" rtl="0">
              <a:spcBef>
                <a:spcPts val="480"/>
              </a:spcBef>
              <a:spcAft>
                <a:spcPts val="0"/>
              </a:spcAft>
              <a:buClr>
                <a:schemeClr val="dk1"/>
              </a:buClr>
              <a:buSzPts val="9600"/>
              <a:buFont typeface="Arial"/>
              <a:buNone/>
              <a:defRPr sz="2400" b="0" i="0" u="none" strike="noStrike" cap="none">
                <a:solidFill>
                  <a:schemeClr val="dk1"/>
                </a:solidFill>
                <a:latin typeface="Arial"/>
                <a:ea typeface="Arial"/>
                <a:cs typeface="Arial"/>
                <a:sym typeface="Arial"/>
              </a:defRPr>
            </a:lvl2pPr>
            <a:lvl3pPr marL="1371600" marR="0" lvl="2" indent="-228600" algn="l" rtl="0">
              <a:spcBef>
                <a:spcPts val="400"/>
              </a:spcBef>
              <a:spcAft>
                <a:spcPts val="0"/>
              </a:spcAft>
              <a:buClr>
                <a:schemeClr val="dk1"/>
              </a:buClr>
              <a:buSzPts val="8200"/>
              <a:buFont typeface="Arial"/>
              <a:buNone/>
              <a:defRPr sz="2000" b="0" i="0" u="none" strike="noStrike" cap="none">
                <a:solidFill>
                  <a:schemeClr val="dk1"/>
                </a:solidFill>
                <a:latin typeface="Arial"/>
                <a:ea typeface="Arial"/>
                <a:cs typeface="Arial"/>
                <a:sym typeface="Arial"/>
              </a:defRPr>
            </a:lvl3pPr>
            <a:lvl4pPr marL="1828800" marR="0" lvl="3"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4pPr>
            <a:lvl5pPr marL="2286000" marR="0" lvl="4"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5pPr>
            <a:lvl6pPr marL="2743200" marR="0" lvl="5"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6pPr>
            <a:lvl7pPr marL="3200400" marR="0" lvl="6"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7pPr>
            <a:lvl8pPr marL="3657600" marR="0" lvl="7"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8pPr>
            <a:lvl9pPr marL="4114800" marR="0" lvl="8"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9pPr>
          </a:lstStyle>
          <a:p>
            <a:endParaRPr/>
          </a:p>
        </p:txBody>
      </p:sp>
      <p:sp>
        <p:nvSpPr>
          <p:cNvPr id="70" name="Google Shape;70;p10"/>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71" name="Google Shape;71;p10"/>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72" name="Google Shape;72;p10"/>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a:solidFill>
                  <a:schemeClr val="dk1"/>
                </a:solidFill>
                <a:latin typeface="Arial"/>
                <a:ea typeface="Arial"/>
                <a:cs typeface="Arial"/>
                <a:sym typeface="Arial"/>
              </a:defRPr>
            </a:lvl1pPr>
            <a:lvl2pPr marL="0" marR="0" lvl="1" indent="0" algn="r" rtl="0">
              <a:spcBef>
                <a:spcPts val="0"/>
              </a:spcBef>
              <a:spcAft>
                <a:spcPts val="0"/>
              </a:spcAft>
              <a:buNone/>
              <a:defRPr sz="4800">
                <a:solidFill>
                  <a:schemeClr val="dk1"/>
                </a:solidFill>
                <a:latin typeface="Arial"/>
                <a:ea typeface="Arial"/>
                <a:cs typeface="Arial"/>
                <a:sym typeface="Arial"/>
              </a:defRPr>
            </a:lvl2pPr>
            <a:lvl3pPr marL="0" marR="0" lvl="2" indent="0" algn="r" rtl="0">
              <a:spcBef>
                <a:spcPts val="0"/>
              </a:spcBef>
              <a:spcAft>
                <a:spcPts val="0"/>
              </a:spcAft>
              <a:buNone/>
              <a:defRPr sz="4800">
                <a:solidFill>
                  <a:schemeClr val="dk1"/>
                </a:solidFill>
                <a:latin typeface="Arial"/>
                <a:ea typeface="Arial"/>
                <a:cs typeface="Arial"/>
                <a:sym typeface="Arial"/>
              </a:defRPr>
            </a:lvl3pPr>
            <a:lvl4pPr marL="0" marR="0" lvl="3" indent="0" algn="r" rtl="0">
              <a:spcBef>
                <a:spcPts val="0"/>
              </a:spcBef>
              <a:spcAft>
                <a:spcPts val="0"/>
              </a:spcAft>
              <a:buNone/>
              <a:defRPr sz="4800">
                <a:solidFill>
                  <a:schemeClr val="dk1"/>
                </a:solidFill>
                <a:latin typeface="Arial"/>
                <a:ea typeface="Arial"/>
                <a:cs typeface="Arial"/>
                <a:sym typeface="Arial"/>
              </a:defRPr>
            </a:lvl4pPr>
            <a:lvl5pPr marL="0" marR="0" lvl="4" indent="0" algn="r" rtl="0">
              <a:spcBef>
                <a:spcPts val="0"/>
              </a:spcBef>
              <a:spcAft>
                <a:spcPts val="0"/>
              </a:spcAft>
              <a:buNone/>
              <a:defRPr sz="4800">
                <a:solidFill>
                  <a:schemeClr val="dk1"/>
                </a:solidFill>
                <a:latin typeface="Arial"/>
                <a:ea typeface="Arial"/>
                <a:cs typeface="Arial"/>
                <a:sym typeface="Arial"/>
              </a:defRPr>
            </a:lvl5pPr>
            <a:lvl6pPr marL="0" marR="0" lvl="5" indent="0" algn="r" rtl="0">
              <a:spcBef>
                <a:spcPts val="0"/>
              </a:spcBef>
              <a:spcAft>
                <a:spcPts val="0"/>
              </a:spcAft>
              <a:buNone/>
              <a:defRPr sz="4800">
                <a:solidFill>
                  <a:schemeClr val="dk1"/>
                </a:solidFill>
                <a:latin typeface="Arial"/>
                <a:ea typeface="Arial"/>
                <a:cs typeface="Arial"/>
                <a:sym typeface="Arial"/>
              </a:defRPr>
            </a:lvl6pPr>
            <a:lvl7pPr marL="0" marR="0" lvl="6" indent="0" algn="r" rtl="0">
              <a:spcBef>
                <a:spcPts val="0"/>
              </a:spcBef>
              <a:spcAft>
                <a:spcPts val="0"/>
              </a:spcAft>
              <a:buNone/>
              <a:defRPr sz="4800">
                <a:solidFill>
                  <a:schemeClr val="dk1"/>
                </a:solidFill>
                <a:latin typeface="Arial"/>
                <a:ea typeface="Arial"/>
                <a:cs typeface="Arial"/>
                <a:sym typeface="Arial"/>
              </a:defRPr>
            </a:lvl7pPr>
            <a:lvl8pPr marL="0" marR="0" lvl="7" indent="0" algn="r" rtl="0">
              <a:spcBef>
                <a:spcPts val="0"/>
              </a:spcBef>
              <a:spcAft>
                <a:spcPts val="0"/>
              </a:spcAft>
              <a:buNone/>
              <a:defRPr sz="4800">
                <a:solidFill>
                  <a:schemeClr val="dk1"/>
                </a:solidFill>
                <a:latin typeface="Arial"/>
                <a:ea typeface="Arial"/>
                <a:cs typeface="Arial"/>
                <a:sym typeface="Arial"/>
              </a:defRPr>
            </a:lvl8pPr>
            <a:lvl9pPr marL="0" marR="0" lvl="8" indent="0" algn="r" rtl="0">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1644650" y="879475"/>
            <a:ext cx="29629100" cy="36576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1644650" y="5121275"/>
            <a:ext cx="29629100" cy="14481175"/>
          </a:xfrm>
          <a:prstGeom prst="rect">
            <a:avLst/>
          </a:prstGeom>
          <a:noFill/>
          <a:ln>
            <a:noFill/>
          </a:ln>
        </p:spPr>
        <p:txBody>
          <a:bodyPr spcFirstLastPara="1" wrap="square" lIns="91425" tIns="91425" rIns="91425" bIns="91425" anchor="t" anchorCtr="0">
            <a:noAutofit/>
          </a:bodyPr>
          <a:lstStyle>
            <a:lvl1pPr marL="457200" marR="0" lvl="0"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1pPr>
            <a:lvl2pPr marL="914400" marR="0" lvl="1"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2pPr>
            <a:lvl3pPr marL="1371600" marR="0" lvl="2"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3pPr>
            <a:lvl4pPr marL="1828800" marR="0" lvl="3"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4pPr>
            <a:lvl5pPr marL="2286000" marR="0" lvl="4"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5pPr>
            <a:lvl6pPr marL="2743200" marR="0" lvl="5"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6pPr>
            <a:lvl7pPr marL="3200400" marR="0" lvl="6"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7pPr>
            <a:lvl8pPr marL="3657600" marR="0" lvl="7"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8pPr>
            <a:lvl9pPr marL="4114800" marR="0" lvl="8"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9pPr>
          </a:lstStyle>
          <a:p>
            <a:endParaRPr/>
          </a:p>
        </p:txBody>
      </p:sp>
      <p:sp>
        <p:nvSpPr>
          <p:cNvPr id="12" name="Google Shape;12;p1"/>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b="0" i="0" u="none" strike="noStrike" cap="none">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13" name="Google Shape;13;p1"/>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b="0" i="0" u="none" strike="noStrike" cap="none">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14" name="Google Shape;14;p1"/>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48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48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48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48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48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48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48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4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15" name="Google Shape;15;p1" descr="ps1218_01red_300"/>
          <p:cNvPicPr preferRelativeResize="0"/>
          <p:nvPr/>
        </p:nvPicPr>
        <p:blipFill rotWithShape="1">
          <a:blip r:embed="rId13">
            <a:alphaModFix/>
          </a:blip>
          <a:srcRect/>
          <a:stretch/>
        </p:blipFill>
        <p:spPr>
          <a:xfrm>
            <a:off x="0" y="17186275"/>
            <a:ext cx="32908876" cy="475932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3.tiff"/><Relationship Id="rId5" Type="http://schemas.openxmlformats.org/officeDocument/2006/relationships/image" Target="../media/image4.JPG"/><Relationship Id="rId6" Type="http://schemas.openxmlformats.org/officeDocument/2006/relationships/image" Target="../media/image5.png"/><Relationship Id="rId7"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90" name="Google Shape;90;p13"/>
          <p:cNvSpPr txBox="1"/>
          <p:nvPr/>
        </p:nvSpPr>
        <p:spPr>
          <a:xfrm>
            <a:off x="1086400" y="986856"/>
            <a:ext cx="30632400" cy="2739300"/>
          </a:xfrm>
          <a:prstGeom prst="rect">
            <a:avLst/>
          </a:prstGeom>
          <a:noFill/>
          <a:ln>
            <a:noFill/>
          </a:ln>
        </p:spPr>
        <p:txBody>
          <a:bodyPr spcFirstLastPara="1" wrap="square" lIns="91425" tIns="45700" rIns="91425" bIns="45700" anchor="t" anchorCtr="0">
            <a:noAutofit/>
          </a:bodyPr>
          <a:lstStyle/>
          <a:p>
            <a:pPr lvl="0" algn="ctr"/>
            <a:r>
              <a:rPr lang="en-US" sz="6600" b="1" i="0" u="none" strike="noStrike" cap="none" dirty="0" smtClean="0">
                <a:solidFill>
                  <a:schemeClr val="dk1"/>
                </a:solidFill>
                <a:sym typeface="Arial"/>
              </a:rPr>
              <a:t>	 </a:t>
            </a:r>
            <a:r>
              <a:rPr lang="en-US" sz="6600" b="1" dirty="0"/>
              <a:t>Improving Health Equity in Cincinnati’s Children</a:t>
            </a:r>
            <a:endParaRPr b="1" dirty="0"/>
          </a:p>
          <a:p>
            <a:pPr marL="0" marR="0" lvl="0" indent="0" algn="ctr" rtl="0">
              <a:spcBef>
                <a:spcPts val="0"/>
              </a:spcBef>
              <a:spcAft>
                <a:spcPts val="0"/>
              </a:spcAft>
              <a:buNone/>
            </a:pPr>
            <a:r>
              <a:rPr lang="en-US" sz="4400" dirty="0" smtClean="0">
                <a:solidFill>
                  <a:schemeClr val="dk1"/>
                </a:solidFill>
              </a:rPr>
              <a:t>     Cincinnati Children’s Hospital Medical Center- Pediatric </a:t>
            </a:r>
            <a:r>
              <a:rPr lang="en-US" sz="4400" dirty="0" smtClean="0">
                <a:solidFill>
                  <a:schemeClr val="dk1"/>
                </a:solidFill>
              </a:rPr>
              <a:t>Primary </a:t>
            </a:r>
            <a:r>
              <a:rPr lang="en-US" sz="4400" dirty="0">
                <a:solidFill>
                  <a:schemeClr val="dk1"/>
                </a:solidFill>
              </a:rPr>
              <a:t>C</a:t>
            </a:r>
            <a:r>
              <a:rPr lang="en-US" sz="4400" dirty="0" smtClean="0">
                <a:solidFill>
                  <a:schemeClr val="dk1"/>
                </a:solidFill>
              </a:rPr>
              <a:t>are </a:t>
            </a:r>
            <a:r>
              <a:rPr lang="en-US" sz="4400" dirty="0">
                <a:solidFill>
                  <a:schemeClr val="dk1"/>
                </a:solidFill>
              </a:rPr>
              <a:t>C</a:t>
            </a:r>
            <a:r>
              <a:rPr lang="en-US" sz="4400" dirty="0" smtClean="0">
                <a:solidFill>
                  <a:schemeClr val="dk1"/>
                </a:solidFill>
              </a:rPr>
              <a:t>enter</a:t>
            </a:r>
            <a:endParaRPr sz="4400" b="0" i="0" u="none" strike="noStrike" cap="none" dirty="0">
              <a:solidFill>
                <a:schemeClr val="dk1"/>
              </a:solidFill>
              <a:sym typeface="Arial"/>
            </a:endParaRPr>
          </a:p>
          <a:p>
            <a:pPr marL="0" marR="0" lvl="0" indent="0" algn="ctr" rtl="0">
              <a:spcBef>
                <a:spcPts val="0"/>
              </a:spcBef>
              <a:spcAft>
                <a:spcPts val="0"/>
              </a:spcAft>
              <a:buNone/>
            </a:pPr>
            <a:r>
              <a:rPr lang="en-US" sz="3600" b="0" i="0" u="none" strike="noStrike" cap="none" dirty="0" smtClean="0">
                <a:solidFill>
                  <a:schemeClr val="dk1"/>
                </a:solidFill>
                <a:latin typeface="Arial"/>
                <a:ea typeface="Arial"/>
                <a:cs typeface="Arial"/>
                <a:sym typeface="Arial"/>
              </a:rPr>
              <a:t>Ronay Thomas, </a:t>
            </a:r>
            <a:r>
              <a:rPr lang="en-US" sz="3600" b="0" i="0" u="none" strike="noStrike" cap="none" dirty="0">
                <a:solidFill>
                  <a:schemeClr val="dk1"/>
                </a:solidFill>
                <a:latin typeface="Arial"/>
                <a:ea typeface="Arial"/>
                <a:cs typeface="Arial"/>
                <a:sym typeface="Arial"/>
              </a:rPr>
              <a:t>University of Cincinnati College of Medicine</a:t>
            </a:r>
            <a:endParaRPr dirty="0"/>
          </a:p>
          <a:p>
            <a:pPr marL="0" marR="0" lvl="0" indent="0" algn="ctr" rtl="0">
              <a:spcBef>
                <a:spcPts val="0"/>
              </a:spcBef>
              <a:spcAft>
                <a:spcPts val="0"/>
              </a:spcAft>
              <a:buNone/>
            </a:pPr>
            <a:endParaRPr sz="1600" b="0" i="0" u="none" strike="noStrike" cap="none" dirty="0">
              <a:solidFill>
                <a:schemeClr val="dk1"/>
              </a:solidFill>
              <a:latin typeface="Arial"/>
              <a:ea typeface="Arial"/>
              <a:cs typeface="Arial"/>
              <a:sym typeface="Arial"/>
            </a:endParaRPr>
          </a:p>
        </p:txBody>
      </p:sp>
      <p:pic>
        <p:nvPicPr>
          <p:cNvPr id="91" name="Google Shape;91;p13"/>
          <p:cNvPicPr preferRelativeResize="0"/>
          <p:nvPr/>
        </p:nvPicPr>
        <p:blipFill rotWithShape="1">
          <a:blip r:embed="rId3">
            <a:alphaModFix/>
          </a:blip>
          <a:srcRect/>
          <a:stretch/>
        </p:blipFill>
        <p:spPr>
          <a:xfrm>
            <a:off x="27651075" y="987426"/>
            <a:ext cx="3436938" cy="2578100"/>
          </a:xfrm>
          <a:prstGeom prst="rect">
            <a:avLst/>
          </a:prstGeom>
          <a:noFill/>
          <a:ln>
            <a:noFill/>
          </a:ln>
        </p:spPr>
      </p:pic>
      <p:grpSp>
        <p:nvGrpSpPr>
          <p:cNvPr id="92" name="Google Shape;92;p13"/>
          <p:cNvGrpSpPr/>
          <p:nvPr/>
        </p:nvGrpSpPr>
        <p:grpSpPr>
          <a:xfrm>
            <a:off x="1086400" y="3872442"/>
            <a:ext cx="28943363" cy="15705730"/>
            <a:chOff x="310672" y="1339649"/>
            <a:chExt cx="14899802" cy="7993534"/>
          </a:xfrm>
        </p:grpSpPr>
        <p:sp>
          <p:nvSpPr>
            <p:cNvPr id="93" name="Google Shape;93;p13"/>
            <p:cNvSpPr txBox="1"/>
            <p:nvPr/>
          </p:nvSpPr>
          <p:spPr>
            <a:xfrm>
              <a:off x="416338" y="1339649"/>
              <a:ext cx="4613275" cy="337920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200" b="1" i="0" u="none" strike="noStrike" cap="none" dirty="0">
                  <a:solidFill>
                    <a:srgbClr val="E80123"/>
                  </a:solidFill>
                  <a:latin typeface="Arial"/>
                  <a:ea typeface="Arial"/>
                  <a:cs typeface="Arial"/>
                  <a:sym typeface="Arial"/>
                </a:rPr>
                <a:t>About the </a:t>
              </a:r>
              <a:r>
                <a:rPr lang="en-US" sz="3200" b="1" i="0" u="none" strike="noStrike" cap="none" dirty="0" smtClean="0">
                  <a:solidFill>
                    <a:srgbClr val="E80123"/>
                  </a:solidFill>
                  <a:latin typeface="Arial"/>
                  <a:ea typeface="Arial"/>
                  <a:cs typeface="Arial"/>
                  <a:sym typeface="Arial"/>
                </a:rPr>
                <a:t>Site</a:t>
              </a:r>
              <a:endParaRPr lang="en-US" sz="2300" b="0" i="0" u="none" strike="noStrike" cap="none" dirty="0" smtClean="0">
                <a:solidFill>
                  <a:schemeClr val="dk1"/>
                </a:solidFill>
                <a:sym typeface="Arial"/>
              </a:endParaRPr>
            </a:p>
            <a:p>
              <a:pPr marL="0" marR="0" lvl="0" indent="0" algn="l" rtl="0">
                <a:spcBef>
                  <a:spcPts val="0"/>
                </a:spcBef>
                <a:spcAft>
                  <a:spcPts val="0"/>
                </a:spcAft>
                <a:buNone/>
              </a:pPr>
              <a:r>
                <a:rPr lang="en-US" sz="2300" b="0" i="0" u="none" strike="noStrike" cap="none" dirty="0" smtClean="0">
                  <a:solidFill>
                    <a:schemeClr val="dk1"/>
                  </a:solidFill>
                  <a:sym typeface="Arial"/>
                </a:rPr>
                <a:t>The </a:t>
              </a:r>
              <a:r>
                <a:rPr lang="en-US" sz="2300" b="0" i="0" u="none" strike="noStrike" cap="none" dirty="0" smtClean="0">
                  <a:solidFill>
                    <a:schemeClr val="dk1"/>
                  </a:solidFill>
                  <a:sym typeface="Arial"/>
                </a:rPr>
                <a:t>Cincinnati Children’s Pediatric Primary Care Center is one of eight primary care sites staffed and managed </a:t>
              </a:r>
              <a:r>
                <a:rPr lang="en-US" sz="2300" b="0" i="0" u="none" strike="noStrike" cap="none" dirty="0" smtClean="0">
                  <a:solidFill>
                    <a:schemeClr val="dk1"/>
                  </a:solidFill>
                  <a:sym typeface="Arial"/>
                </a:rPr>
                <a:t>by </a:t>
              </a:r>
              <a:r>
                <a:rPr lang="en-US" sz="2300" b="0" i="0" u="none" strike="noStrike" cap="none" dirty="0" smtClean="0">
                  <a:solidFill>
                    <a:schemeClr val="dk1"/>
                  </a:solidFill>
                  <a:sym typeface="Arial"/>
                </a:rPr>
                <a:t>Cincinnati Children’s Hospital. These sites collectively serve nearly 40,000 children, the majority of whom (90%) are Medicaid recipients. The PPC provides primary care services including check-ups, vaccinations, and sick visits. However</a:t>
              </a:r>
              <a:r>
                <a:rPr lang="en-US" sz="2300" b="0" i="0" u="none" strike="noStrike" cap="none" dirty="0" smtClean="0">
                  <a:solidFill>
                    <a:schemeClr val="dk1"/>
                  </a:solidFill>
                  <a:sym typeface="Arial"/>
                </a:rPr>
                <a:t>, </a:t>
              </a:r>
              <a:r>
                <a:rPr lang="en-US" sz="2300" b="0" i="0" u="none" strike="noStrike" cap="none" dirty="0" smtClean="0">
                  <a:solidFill>
                    <a:schemeClr val="dk1"/>
                  </a:solidFill>
                  <a:sym typeface="Arial"/>
                </a:rPr>
                <a:t>because of the social, economic, and environmental barriers </a:t>
              </a:r>
              <a:r>
                <a:rPr lang="en-US" sz="2300" b="0" i="0" u="none" strike="noStrike" cap="none" dirty="0" smtClean="0">
                  <a:solidFill>
                    <a:schemeClr val="dk1"/>
                  </a:solidFill>
                  <a:sym typeface="Arial"/>
                </a:rPr>
                <a:t>the </a:t>
              </a:r>
              <a:r>
                <a:rPr lang="en-US" sz="2300" b="0" i="0" u="none" strike="noStrike" cap="none" dirty="0" smtClean="0">
                  <a:solidFill>
                    <a:schemeClr val="dk1"/>
                  </a:solidFill>
                  <a:sym typeface="Arial"/>
                </a:rPr>
                <a:t>patient population </a:t>
              </a:r>
              <a:r>
                <a:rPr lang="en-US" sz="2300" dirty="0" smtClean="0">
                  <a:solidFill>
                    <a:schemeClr val="dk1"/>
                  </a:solidFill>
                </a:rPr>
                <a:t>faces</a:t>
              </a:r>
              <a:r>
                <a:rPr lang="en-US" sz="2300" b="0" i="0" u="none" strike="noStrike" cap="none" dirty="0" smtClean="0">
                  <a:solidFill>
                    <a:schemeClr val="dk1"/>
                  </a:solidFill>
                  <a:sym typeface="Arial"/>
                </a:rPr>
                <a:t>, </a:t>
              </a:r>
              <a:r>
                <a:rPr lang="en-US" sz="2300" b="0" i="0" u="none" strike="noStrike" cap="none" dirty="0" smtClean="0">
                  <a:solidFill>
                    <a:schemeClr val="dk1"/>
                  </a:solidFill>
                  <a:sym typeface="Arial"/>
                </a:rPr>
                <a:t>the PPC also provides many additional services to meet these needs. Along with the patient care team, the PPC also employs social workers</a:t>
              </a:r>
              <a:r>
                <a:rPr lang="en-US" sz="2300" dirty="0" smtClean="0">
                  <a:solidFill>
                    <a:schemeClr val="dk1"/>
                  </a:solidFill>
                </a:rPr>
                <a:t>, community health workers, and Legal Aid representatives who work tirelessly to ensure that each patient receives the help that they need both inside and outside of the the doctor’s office. </a:t>
              </a:r>
              <a:endParaRPr sz="2300" b="0" i="0" u="none" strike="noStrike" cap="none" dirty="0">
                <a:solidFill>
                  <a:schemeClr val="dk1"/>
                </a:solidFill>
                <a:sym typeface="Arial"/>
              </a:endParaRPr>
            </a:p>
            <a:p>
              <a:pPr marL="0" marR="0" lvl="0" indent="0" algn="l" rtl="0">
                <a:spcBef>
                  <a:spcPts val="0"/>
                </a:spcBef>
                <a:spcAft>
                  <a:spcPts val="0"/>
                </a:spcAft>
                <a:buNone/>
              </a:pPr>
              <a:endParaRPr sz="2000" b="0" i="0" u="none" strike="noStrike" cap="none" dirty="0">
                <a:solidFill>
                  <a:srgbClr val="E80123"/>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rgbClr val="E80123"/>
                </a:solidFill>
                <a:latin typeface="Arial"/>
                <a:ea typeface="Arial"/>
                <a:cs typeface="Arial"/>
                <a:sym typeface="Arial"/>
              </a:endParaRPr>
            </a:p>
          </p:txBody>
        </p:sp>
        <p:sp>
          <p:nvSpPr>
            <p:cNvPr id="94" name="Google Shape;94;p13"/>
            <p:cNvSpPr/>
            <p:nvPr/>
          </p:nvSpPr>
          <p:spPr>
            <a:xfrm>
              <a:off x="2235436" y="6902919"/>
              <a:ext cx="2535625" cy="2430264"/>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0000" y="0"/>
                  </a:moveTo>
                  <a:close/>
                  <a:lnTo>
                    <a:pt x="-10000" y="120000"/>
                  </a:lnTo>
                </a:path>
                <a:path w="120000" h="120000" fill="none" extrusionOk="0">
                  <a:moveTo>
                    <a:pt x="-10000" y="22500"/>
                  </a:moveTo>
                  <a:lnTo>
                    <a:pt x="-46000" y="135000"/>
                  </a:lnTo>
                </a:path>
              </a:pathLst>
            </a:custGeom>
            <a:noFill/>
            <a:ln>
              <a:noFill/>
            </a:ln>
          </p:spPr>
          <p:txBody>
            <a:bodyPr spcFirstLastPara="1" wrap="square" lIns="91425" tIns="45700" rIns="91425" bIns="45700" anchor="ctr" anchorCtr="1">
              <a:noAutofit/>
            </a:bodyPr>
            <a:lstStyle/>
            <a:p>
              <a:pPr marL="0" lvl="0" indent="0" algn="l" rtl="0">
                <a:spcBef>
                  <a:spcPts val="0"/>
                </a:spcBef>
                <a:spcAft>
                  <a:spcPts val="0"/>
                </a:spcAft>
                <a:buNone/>
              </a:pPr>
              <a:endParaRPr/>
            </a:p>
          </p:txBody>
        </p:sp>
        <p:sp>
          <p:nvSpPr>
            <p:cNvPr id="95" name="Google Shape;95;p13"/>
            <p:cNvSpPr txBox="1"/>
            <p:nvPr/>
          </p:nvSpPr>
          <p:spPr>
            <a:xfrm>
              <a:off x="5448854" y="1339649"/>
              <a:ext cx="4876800" cy="739870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200" b="1" i="0" u="none" strike="noStrike" cap="none" dirty="0" smtClean="0">
                  <a:solidFill>
                    <a:srgbClr val="E80123"/>
                  </a:solidFill>
                  <a:latin typeface="Arial"/>
                  <a:ea typeface="Arial"/>
                  <a:cs typeface="Arial"/>
                  <a:sym typeface="Arial"/>
                </a:rPr>
                <a:t>Project Proposals</a:t>
              </a:r>
              <a:endParaRPr lang="en-US" sz="2400" b="1" dirty="0" smtClean="0">
                <a:solidFill>
                  <a:srgbClr val="E80123"/>
                </a:solidFill>
              </a:endParaRPr>
            </a:p>
            <a:p>
              <a:pPr lvl="0"/>
              <a:r>
                <a:rPr lang="en-US" sz="2400" b="1" dirty="0" smtClean="0">
                  <a:solidFill>
                    <a:srgbClr val="E80123"/>
                  </a:solidFill>
                </a:rPr>
                <a:t>Community </a:t>
              </a:r>
              <a:r>
                <a:rPr lang="en-US" sz="2400" b="1" dirty="0">
                  <a:solidFill>
                    <a:srgbClr val="E80123"/>
                  </a:solidFill>
                </a:rPr>
                <a:t>Health Worker Program</a:t>
              </a:r>
            </a:p>
            <a:p>
              <a:pPr lvl="0"/>
              <a:r>
                <a:rPr lang="en-US" sz="2300" dirty="0">
                  <a:solidFill>
                    <a:schemeClr val="dk1"/>
                  </a:solidFill>
                </a:rPr>
                <a:t>The </a:t>
              </a:r>
              <a:r>
                <a:rPr lang="en-US" sz="2300" dirty="0" smtClean="0">
                  <a:solidFill>
                    <a:schemeClr val="dk1"/>
                  </a:solidFill>
                </a:rPr>
                <a:t>patient </a:t>
              </a:r>
              <a:r>
                <a:rPr lang="en-US" sz="2300" dirty="0">
                  <a:solidFill>
                    <a:schemeClr val="dk1"/>
                  </a:solidFill>
                </a:rPr>
                <a:t>population seen at the PPC is one that faces many barriers to healthcare which ultimately lead to increased healthcare utilization and poorer health outcomes. A large part of the effort to reengage these patients and help mediate some of the barriers that they face has been the utilization of community </a:t>
              </a:r>
              <a:r>
                <a:rPr lang="en-US" sz="2300" dirty="0" smtClean="0">
                  <a:solidFill>
                    <a:schemeClr val="dk1"/>
                  </a:solidFill>
                </a:rPr>
                <a:t>health </a:t>
              </a:r>
              <a:r>
                <a:rPr lang="en-US" sz="2300" dirty="0">
                  <a:solidFill>
                    <a:schemeClr val="dk1"/>
                  </a:solidFill>
                </a:rPr>
                <a:t>workers in clinic. Community Health Workers help bridge the gap between families and the healthcare team by accompanying patients to appointments, </a:t>
              </a:r>
              <a:r>
                <a:rPr lang="en-US" sz="2300" dirty="0" smtClean="0">
                  <a:solidFill>
                    <a:schemeClr val="dk1"/>
                  </a:solidFill>
                </a:rPr>
                <a:t>reengaging patients that have been lost to follow-up, </a:t>
              </a:r>
              <a:r>
                <a:rPr lang="en-US" sz="2300" dirty="0">
                  <a:solidFill>
                    <a:schemeClr val="dk1"/>
                  </a:solidFill>
                </a:rPr>
                <a:t>managing specialty care, advocating for patient and community needs, assisting in patient education, and fostering patient self-advocacy. Our goal was to capture the totality of the community health worker program implemented at each of CCHMC’s 8 primary care centers</a:t>
              </a:r>
            </a:p>
            <a:p>
              <a:pPr lvl="0"/>
              <a:endParaRPr lang="en-US" sz="2000" dirty="0">
                <a:solidFill>
                  <a:schemeClr val="dk1"/>
                </a:solidFill>
              </a:endParaRPr>
            </a:p>
            <a:p>
              <a:pPr lvl="0"/>
              <a:endParaRPr lang="en-US" sz="2400" dirty="0" smtClean="0">
                <a:solidFill>
                  <a:schemeClr val="dk1"/>
                </a:solidFil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lvl="0"/>
              <a:endParaRPr lang="en-US" sz="2000" b="1" dirty="0" smtClean="0">
                <a:solidFill>
                  <a:srgbClr val="E80123"/>
                </a:solidFill>
              </a:endParaRPr>
            </a:p>
            <a:p>
              <a:pPr lvl="0"/>
              <a:endParaRPr lang="en-US" sz="2000" b="1" dirty="0">
                <a:solidFill>
                  <a:srgbClr val="E80123"/>
                </a:solidFill>
              </a:endParaRPr>
            </a:p>
            <a:p>
              <a:pPr lvl="0"/>
              <a:endParaRPr lang="en-US" sz="2000" b="1" dirty="0" smtClean="0">
                <a:solidFill>
                  <a:srgbClr val="E80123"/>
                </a:solidFill>
              </a:endParaRPr>
            </a:p>
            <a:p>
              <a:pPr lvl="0"/>
              <a:endParaRPr lang="en-US" sz="2000" b="1" dirty="0">
                <a:solidFill>
                  <a:srgbClr val="E80123"/>
                </a:solidFill>
              </a:endParaRPr>
            </a:p>
            <a:p>
              <a:pPr lvl="0"/>
              <a:endParaRPr lang="en-US" sz="2400" b="1" dirty="0" smtClean="0">
                <a:solidFill>
                  <a:srgbClr val="E80123"/>
                </a:solidFill>
              </a:endParaRPr>
            </a:p>
            <a:p>
              <a:pPr lvl="0"/>
              <a:r>
                <a:rPr lang="en-US" sz="2400" b="1" dirty="0" smtClean="0">
                  <a:solidFill>
                    <a:srgbClr val="E80123"/>
                  </a:solidFill>
                </a:rPr>
                <a:t>Sickle </a:t>
              </a:r>
              <a:r>
                <a:rPr lang="en-US" sz="2400" b="1" dirty="0">
                  <a:solidFill>
                    <a:srgbClr val="E80123"/>
                  </a:solidFill>
                </a:rPr>
                <a:t>Cell </a:t>
              </a:r>
              <a:r>
                <a:rPr lang="en-US" sz="2400" b="1">
                  <a:solidFill>
                    <a:srgbClr val="E80123"/>
                  </a:solidFill>
                </a:rPr>
                <a:t>Patient </a:t>
              </a:r>
              <a:r>
                <a:rPr lang="en-US" sz="2400" b="1" smtClean="0">
                  <a:solidFill>
                    <a:srgbClr val="E80123"/>
                  </a:solidFill>
                </a:rPr>
                <a:t>Neighborhood vs Outcome </a:t>
              </a:r>
            </a:p>
            <a:p>
              <a:pPr lvl="0"/>
              <a:r>
                <a:rPr lang="en-US" sz="2300" smtClean="0">
                  <a:solidFill>
                    <a:schemeClr val="dk1"/>
                  </a:solidFill>
                </a:rPr>
                <a:t>Although </a:t>
              </a:r>
              <a:r>
                <a:rPr lang="en-US" sz="2300" dirty="0">
                  <a:solidFill>
                    <a:schemeClr val="dk1"/>
                  </a:solidFill>
                </a:rPr>
                <a:t>this project is only in its very early stages, our goal was to utilize census tracks to identify any correlation between health outcomes like ED visits, hospitalizations, and </a:t>
              </a:r>
              <a:r>
                <a:rPr lang="en-US" sz="2300" dirty="0" err="1">
                  <a:solidFill>
                    <a:schemeClr val="dk1"/>
                  </a:solidFill>
                </a:rPr>
                <a:t>HbF</a:t>
              </a:r>
              <a:r>
                <a:rPr lang="en-US" sz="2300" dirty="0">
                  <a:solidFill>
                    <a:schemeClr val="dk1"/>
                  </a:solidFill>
                </a:rPr>
                <a:t> in pediatric Sickle Cell patients and the neighborhoods where these patients live. Previous studies have shown increased healthcare utilization among patients living in some of Cincinnati’s most impoverished neighborhoods including Avondale, Price Hill and OTR. We hope to localize these patients to specific neighborhoods in order to focus additional interventions in areas with the greatest need.</a:t>
              </a: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r>
                <a:rPr lang="en-US" sz="2000" b="0" i="0" u="none" strike="noStrike" cap="none" dirty="0">
                  <a:solidFill>
                    <a:srgbClr val="E80123"/>
                  </a:solidFill>
                  <a:latin typeface="Arial"/>
                  <a:ea typeface="Arial"/>
                  <a:cs typeface="Arial"/>
                  <a:sym typeface="Arial"/>
                </a:rPr>
                <a:t/>
              </a:r>
              <a:br>
                <a:rPr lang="en-US" sz="2000" b="0" i="0" u="none" strike="noStrike" cap="none" dirty="0">
                  <a:solidFill>
                    <a:srgbClr val="E80123"/>
                  </a:solidFill>
                  <a:latin typeface="Arial"/>
                  <a:ea typeface="Arial"/>
                  <a:cs typeface="Arial"/>
                  <a:sym typeface="Arial"/>
                </a:rPr>
              </a:br>
              <a:endParaRPr sz="2000" b="0" i="0" u="none" strike="noStrike" cap="none" dirty="0">
                <a:solidFill>
                  <a:srgbClr val="E80123"/>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rgbClr val="E80123"/>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rgbClr val="E80123"/>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rgbClr val="E80123"/>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rgbClr val="E80123"/>
                </a:solidFill>
                <a:latin typeface="Arial"/>
                <a:ea typeface="Arial"/>
                <a:cs typeface="Arial"/>
                <a:sym typeface="Arial"/>
              </a:endParaRPr>
            </a:p>
          </p:txBody>
        </p:sp>
        <p:sp>
          <p:nvSpPr>
            <p:cNvPr id="96" name="Google Shape;96;p13"/>
            <p:cNvSpPr txBox="1"/>
            <p:nvPr/>
          </p:nvSpPr>
          <p:spPr>
            <a:xfrm>
              <a:off x="10703731" y="1741915"/>
              <a:ext cx="4506743" cy="7117153"/>
            </a:xfrm>
            <a:prstGeom prst="rect">
              <a:avLst/>
            </a:prstGeom>
            <a:noFill/>
            <a:ln>
              <a:noFill/>
            </a:ln>
          </p:spPr>
          <p:txBody>
            <a:bodyPr spcFirstLastPara="1" wrap="square" lIns="91425" tIns="45700" rIns="91425" bIns="45700" anchor="t" anchorCtr="0">
              <a:noAutofit/>
            </a:bodyPr>
            <a:lstStyle/>
            <a:p>
              <a:pPr lvl="0"/>
              <a:r>
                <a:rPr lang="en-US" sz="2400" b="1" dirty="0">
                  <a:solidFill>
                    <a:srgbClr val="E80123"/>
                  </a:solidFill>
                </a:rPr>
                <a:t>Newborn Sickle Cell Screen Neighborhood Mapping</a:t>
              </a:r>
            </a:p>
            <a:p>
              <a:pPr lvl="0"/>
              <a:r>
                <a:rPr lang="en-US" sz="2400" dirty="0">
                  <a:solidFill>
                    <a:schemeClr val="dk1"/>
                  </a:solidFill>
                </a:rPr>
                <a:t>Because each newborn is screened for Sickle Cell Disease and Sickle Cell trait immediately after birth, we were able to use this information to locate clusters of affected patients. We started by obtaining and reformatting the list of sickle cell patients seen at Cincinnati Children’s. We  mapped each patient to a neighborhood using Hamilton County </a:t>
              </a:r>
              <a:r>
                <a:rPr lang="en-US" sz="2400" dirty="0" smtClean="0">
                  <a:solidFill>
                    <a:schemeClr val="dk1"/>
                  </a:solidFill>
                </a:rPr>
                <a:t>census tracts, then </a:t>
              </a:r>
              <a:r>
                <a:rPr lang="en-US" sz="2400" dirty="0">
                  <a:solidFill>
                    <a:schemeClr val="dk1"/>
                  </a:solidFill>
                </a:rPr>
                <a:t>created a visual map showing where patients with Sickle Cell Disease and Sickle Cell trait clustered. The results of this project have larger population implications and could potentially be used to deliver needed community resources and educational materials to Sickle Cell </a:t>
              </a:r>
              <a:r>
                <a:rPr lang="en-US" sz="2400" dirty="0" smtClean="0">
                  <a:solidFill>
                    <a:schemeClr val="dk1"/>
                  </a:solidFill>
                </a:rPr>
                <a:t>patients</a:t>
              </a:r>
              <a:endParaRPr lang="en-US" sz="2400" dirty="0">
                <a:solidFill>
                  <a:schemeClr val="dk1"/>
                </a:solidFill>
              </a:endParaRPr>
            </a:p>
            <a:p>
              <a:pPr marL="0" marR="0" lvl="0" indent="0" algn="l" rtl="0">
                <a:spcBef>
                  <a:spcPts val="0"/>
                </a:spcBef>
                <a:spcAft>
                  <a:spcPts val="0"/>
                </a:spcAft>
                <a:buNone/>
              </a:pPr>
              <a:endParaRPr lang="en-US" sz="3200" b="1" i="0" u="none" strike="noStrike" cap="none" dirty="0" smtClean="0">
                <a:solidFill>
                  <a:srgbClr val="E80123"/>
                </a:solidFill>
                <a:latin typeface="Arial"/>
                <a:ea typeface="Arial"/>
                <a:cs typeface="Arial"/>
                <a:sym typeface="Arial"/>
              </a:endParaRPr>
            </a:p>
            <a:p>
              <a:pPr marL="0" marR="0" lvl="0" indent="0" algn="l" rtl="0">
                <a:spcBef>
                  <a:spcPts val="0"/>
                </a:spcBef>
                <a:spcAft>
                  <a:spcPts val="0"/>
                </a:spcAft>
                <a:buNone/>
              </a:pPr>
              <a:endParaRPr lang="en-US" sz="3200" b="1" i="0" u="none" strike="noStrike" cap="none" dirty="0" smtClean="0">
                <a:solidFill>
                  <a:srgbClr val="E80123"/>
                </a:solidFill>
                <a:latin typeface="Arial"/>
                <a:ea typeface="Arial"/>
                <a:cs typeface="Arial"/>
                <a:sym typeface="Arial"/>
              </a:endParaRPr>
            </a:p>
            <a:p>
              <a:pPr marL="0" marR="0" lvl="0" indent="0" algn="l" rtl="0">
                <a:spcBef>
                  <a:spcPts val="0"/>
                </a:spcBef>
                <a:spcAft>
                  <a:spcPts val="0"/>
                </a:spcAft>
                <a:buNone/>
              </a:pPr>
              <a:endParaRPr lang="en-US" sz="3200" b="1" dirty="0">
                <a:solidFill>
                  <a:srgbClr val="E80123"/>
                </a:solidFill>
              </a:endParaRPr>
            </a:p>
            <a:p>
              <a:pPr marL="0" marR="0" lvl="0" indent="0" algn="l" rtl="0">
                <a:spcBef>
                  <a:spcPts val="0"/>
                </a:spcBef>
                <a:spcAft>
                  <a:spcPts val="0"/>
                </a:spcAft>
                <a:buNone/>
              </a:pPr>
              <a:endParaRPr lang="en-US" sz="3200" b="1" i="0" u="none" strike="noStrike" cap="none" dirty="0" smtClean="0">
                <a:solidFill>
                  <a:srgbClr val="E80123"/>
                </a:solidFill>
                <a:latin typeface="Arial"/>
                <a:ea typeface="Arial"/>
                <a:cs typeface="Arial"/>
                <a:sym typeface="Arial"/>
              </a:endParaRPr>
            </a:p>
            <a:p>
              <a:pPr marL="0" marR="0" lvl="0" indent="0" algn="l" rtl="0">
                <a:spcBef>
                  <a:spcPts val="0"/>
                </a:spcBef>
                <a:spcAft>
                  <a:spcPts val="0"/>
                </a:spcAft>
                <a:buNone/>
              </a:pPr>
              <a:endParaRPr lang="en-US" sz="3200" b="1" dirty="0">
                <a:solidFill>
                  <a:srgbClr val="E80123"/>
                </a:solidFill>
              </a:endParaRPr>
            </a:p>
            <a:p>
              <a:pPr marL="0" marR="0" lvl="0" indent="0" algn="l" rtl="0">
                <a:spcBef>
                  <a:spcPts val="0"/>
                </a:spcBef>
                <a:spcAft>
                  <a:spcPts val="0"/>
                </a:spcAft>
                <a:buNone/>
              </a:pPr>
              <a:endParaRPr lang="en-US" sz="3200" b="1" i="0" u="none" strike="noStrike" cap="none" dirty="0" smtClean="0">
                <a:solidFill>
                  <a:srgbClr val="E80123"/>
                </a:solidFill>
                <a:latin typeface="Arial"/>
                <a:ea typeface="Arial"/>
                <a:cs typeface="Arial"/>
                <a:sym typeface="Arial"/>
              </a:endParaRPr>
            </a:p>
            <a:p>
              <a:pPr marL="0" marR="0" lvl="0" indent="0" algn="l" rtl="0">
                <a:spcBef>
                  <a:spcPts val="0"/>
                </a:spcBef>
                <a:spcAft>
                  <a:spcPts val="0"/>
                </a:spcAft>
                <a:buNone/>
              </a:pPr>
              <a:endParaRPr lang="en-US" sz="3200" b="1" dirty="0">
                <a:solidFill>
                  <a:srgbClr val="E80123"/>
                </a:solidFill>
              </a:endParaRPr>
            </a:p>
            <a:p>
              <a:pPr marL="0" marR="0" lvl="0" indent="0" algn="ctr" rtl="0">
                <a:spcBef>
                  <a:spcPts val="0"/>
                </a:spcBef>
                <a:spcAft>
                  <a:spcPts val="0"/>
                </a:spcAft>
                <a:buNone/>
              </a:pPr>
              <a:r>
                <a:rPr lang="en-US" sz="3200" b="1" i="0" u="none" strike="noStrike" cap="none" dirty="0" smtClean="0">
                  <a:solidFill>
                    <a:srgbClr val="E80123"/>
                  </a:solidFill>
                  <a:latin typeface="Arial"/>
                  <a:ea typeface="Arial"/>
                  <a:cs typeface="Arial"/>
                  <a:sym typeface="Arial"/>
                </a:rPr>
                <a:t>Conclusions </a:t>
              </a:r>
              <a:r>
                <a:rPr lang="en-US" sz="3200" b="1" i="0" u="none" strike="noStrike" cap="none" dirty="0">
                  <a:solidFill>
                    <a:srgbClr val="E80123"/>
                  </a:solidFill>
                  <a:latin typeface="Arial"/>
                  <a:ea typeface="Arial"/>
                  <a:cs typeface="Arial"/>
                  <a:sym typeface="Arial"/>
                </a:rPr>
                <a:t>and Future </a:t>
              </a:r>
              <a:r>
                <a:rPr lang="en-US" sz="3200" b="1" i="0" u="none" strike="noStrike" cap="none" dirty="0" smtClean="0">
                  <a:solidFill>
                    <a:srgbClr val="E80123"/>
                  </a:solidFill>
                  <a:latin typeface="Arial"/>
                  <a:ea typeface="Arial"/>
                  <a:cs typeface="Arial"/>
                  <a:sym typeface="Arial"/>
                </a:rPr>
                <a:t>Steps</a:t>
              </a:r>
              <a:endParaRPr lang="en-US" sz="24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None/>
              </a:pPr>
              <a:r>
                <a:rPr lang="en-US" sz="2400" b="0" i="0" u="none" strike="noStrike" cap="none" dirty="0" smtClean="0">
                  <a:solidFill>
                    <a:schemeClr val="dk1"/>
                  </a:solidFill>
                  <a:latin typeface="Arial"/>
                  <a:ea typeface="Arial"/>
                  <a:cs typeface="Arial"/>
                  <a:sym typeface="Arial"/>
                </a:rPr>
                <a:t>These projects provided new insights into the needs and experiences of the patients seen at Cincinnati Children’s. One common thread in each of the  projects mentioned is the identification and mediation of significant health barriers in Cincinnati’s most disadvantaged neighborhoods. Although there have been amazing strides made to provide equitable care to all of Cincinnati's children, there is definitely more work to be done. </a:t>
              </a:r>
              <a:endParaRPr lang="en-US" sz="22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None/>
              </a:pPr>
              <a:endParaRPr sz="1800" b="0" i="0" u="none" strike="noStrike" cap="none" dirty="0">
                <a:solidFill>
                  <a:schemeClr val="dk1"/>
                </a:solidFill>
                <a:latin typeface="Arial"/>
                <a:ea typeface="Arial"/>
                <a:cs typeface="Arial"/>
                <a:sym typeface="Arial"/>
              </a:endParaRPr>
            </a:p>
            <a:p>
              <a:pPr marL="0" marR="0" lvl="0" indent="0" algn="ctr" rtl="0">
                <a:spcBef>
                  <a:spcPts val="0"/>
                </a:spcBef>
                <a:spcAft>
                  <a:spcPts val="0"/>
                </a:spcAft>
                <a:buNone/>
              </a:pPr>
              <a:r>
                <a:rPr lang="en-US" sz="3200" b="1" dirty="0" smtClean="0">
                  <a:solidFill>
                    <a:srgbClr val="E80123"/>
                  </a:solidFill>
                </a:rPr>
                <a:t>Special Thanks</a:t>
              </a:r>
              <a:r>
                <a:rPr lang="en-US" sz="1400" b="0" i="0" u="none" strike="noStrike" cap="none" dirty="0" smtClean="0">
                  <a:solidFill>
                    <a:schemeClr val="dk1"/>
                  </a:solidFill>
                  <a:latin typeface="Arial"/>
                  <a:ea typeface="Arial"/>
                  <a:cs typeface="Arial"/>
                  <a:sym typeface="Arial"/>
                </a:rPr>
                <a:t>.</a:t>
              </a:r>
              <a:endParaRPr dirty="0"/>
            </a:p>
            <a:p>
              <a:pPr marL="0" marR="0" lvl="0" indent="0" algn="l" rtl="0">
                <a:spcBef>
                  <a:spcPts val="0"/>
                </a:spcBef>
                <a:spcAft>
                  <a:spcPts val="0"/>
                </a:spcAft>
                <a:buNone/>
              </a:pPr>
              <a:r>
                <a:rPr lang="en-US" sz="2000" b="1" i="0" u="none" strike="noStrike" cap="none" dirty="0" smtClean="0">
                  <a:solidFill>
                    <a:srgbClr val="E80123"/>
                  </a:solidFill>
                  <a:latin typeface="Arial"/>
                  <a:ea typeface="Arial"/>
                  <a:cs typeface="Arial"/>
                  <a:sym typeface="Arial"/>
                </a:rPr>
                <a:t>Special </a:t>
              </a:r>
              <a:r>
                <a:rPr lang="en-US" sz="2000" b="1" i="0" u="none" strike="noStrike" cap="none" dirty="0">
                  <a:solidFill>
                    <a:srgbClr val="E80123"/>
                  </a:solidFill>
                  <a:latin typeface="Arial"/>
                  <a:ea typeface="Arial"/>
                  <a:cs typeface="Arial"/>
                  <a:sym typeface="Arial"/>
                </a:rPr>
                <a:t>Thanks </a:t>
              </a:r>
              <a:r>
                <a:rPr lang="en-US" sz="2000" b="0" i="0" u="none" strike="noStrike" cap="none" dirty="0">
                  <a:solidFill>
                    <a:schemeClr val="dk1"/>
                  </a:solidFill>
                  <a:latin typeface="Arial"/>
                  <a:ea typeface="Arial"/>
                  <a:cs typeface="Arial"/>
                  <a:sym typeface="Arial"/>
                </a:rPr>
                <a:t>to all of the staff </a:t>
              </a:r>
              <a:r>
                <a:rPr lang="en-US" sz="2000" b="0" i="0" u="none" strike="noStrike" cap="none" dirty="0" smtClean="0">
                  <a:solidFill>
                    <a:schemeClr val="dk1"/>
                  </a:solidFill>
                  <a:latin typeface="Arial"/>
                  <a:ea typeface="Arial"/>
                  <a:cs typeface="Arial"/>
                  <a:sym typeface="Arial"/>
                </a:rPr>
                <a:t>at the Cincinnati Children’s pediatric primary care center and the department of General and community pediatrics. I would also like to thank Dr. Andy Beck who served as my site coordinator and mentor throughout this amazing experience!</a:t>
              </a:r>
              <a:endParaRPr sz="2000" b="0" i="0" u="none" strike="noStrike" cap="none" dirty="0">
                <a:solidFill>
                  <a:srgbClr val="E80123"/>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rgbClr val="E80123"/>
                </a:solidFill>
                <a:latin typeface="Arial"/>
                <a:ea typeface="Arial"/>
                <a:cs typeface="Arial"/>
                <a:sym typeface="Arial"/>
              </a:endParaRPr>
            </a:p>
          </p:txBody>
        </p:sp>
        <p:sp>
          <p:nvSpPr>
            <p:cNvPr id="97" name="Google Shape;97;p13"/>
            <p:cNvSpPr txBox="1"/>
            <p:nvPr/>
          </p:nvSpPr>
          <p:spPr>
            <a:xfrm>
              <a:off x="310672" y="5092401"/>
              <a:ext cx="4613275" cy="357150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2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r>
                <a:rPr lang="en-US" sz="2200" b="0" i="0" u="none" strike="noStrike" cap="none" dirty="0" smtClean="0">
                  <a:solidFill>
                    <a:schemeClr val="dk1"/>
                  </a:solidFill>
                  <a:latin typeface="Arial"/>
                  <a:ea typeface="Arial"/>
                  <a:cs typeface="Arial"/>
                  <a:sym typeface="Arial"/>
                </a:rPr>
                <a:t>.  </a:t>
              </a:r>
              <a:endParaRPr dirty="0"/>
            </a:p>
          </p:txBody>
        </p:sp>
      </p:grpSp>
      <p:sp>
        <p:nvSpPr>
          <p:cNvPr id="100" name="Google Shape;100;p13"/>
          <p:cNvSpPr txBox="1"/>
          <p:nvPr/>
        </p:nvSpPr>
        <p:spPr>
          <a:xfrm>
            <a:off x="11801918" y="9695755"/>
            <a:ext cx="2706154" cy="76944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2400" b="0" i="0" u="none" strike="noStrike" cap="none" dirty="0">
              <a:solidFill>
                <a:schemeClr val="dk1"/>
              </a:solidFill>
              <a:latin typeface="Arial"/>
              <a:ea typeface="Arial"/>
              <a:cs typeface="Arial"/>
              <a:sym typeface="Arial"/>
            </a:endParaRPr>
          </a:p>
        </p:txBody>
      </p:sp>
      <p:sp>
        <p:nvSpPr>
          <p:cNvPr id="113" name="Google Shape;113;p13"/>
          <p:cNvSpPr txBox="1"/>
          <p:nvPr/>
        </p:nvSpPr>
        <p:spPr>
          <a:xfrm>
            <a:off x="14732066" y="9718163"/>
            <a:ext cx="2326814" cy="70788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2000" b="0" i="0" u="none" strike="noStrike" cap="none" dirty="0">
              <a:solidFill>
                <a:schemeClr val="dk1"/>
              </a:solidFill>
              <a:latin typeface="Arial"/>
              <a:ea typeface="Arial"/>
              <a:cs typeface="Arial"/>
              <a:sym typeface="Arial"/>
            </a:endParaRPr>
          </a:p>
        </p:txBody>
      </p:sp>
      <p:sp>
        <p:nvSpPr>
          <p:cNvPr id="114" name="Google Shape;114;p13"/>
          <p:cNvSpPr txBox="1"/>
          <p:nvPr/>
        </p:nvSpPr>
        <p:spPr>
          <a:xfrm>
            <a:off x="17534598" y="9695755"/>
            <a:ext cx="2326814" cy="70788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2000" b="0" i="0" u="none" strike="noStrike" cap="none" dirty="0">
              <a:solidFill>
                <a:schemeClr val="dk1"/>
              </a:solidFill>
              <a:latin typeface="Arial"/>
              <a:ea typeface="Arial"/>
              <a:cs typeface="Arial"/>
              <a:sym typeface="Arial"/>
            </a:endParaRPr>
          </a:p>
        </p:txBody>
      </p:sp>
      <p:pic>
        <p:nvPicPr>
          <p:cNvPr id="2" name="Picture 1"/>
          <p:cNvPicPr>
            <a:picLocks noChangeAspect="1"/>
          </p:cNvPicPr>
          <p:nvPr/>
        </p:nvPicPr>
        <p:blipFill>
          <a:blip r:embed="rId4"/>
          <a:stretch>
            <a:fillRect/>
          </a:stretch>
        </p:blipFill>
        <p:spPr>
          <a:xfrm>
            <a:off x="579273" y="987426"/>
            <a:ext cx="6135956" cy="2011971"/>
          </a:xfrm>
          <a:prstGeom prst="rect">
            <a:avLst/>
          </a:prstGeom>
        </p:spPr>
      </p:pic>
      <p:sp>
        <p:nvSpPr>
          <p:cNvPr id="4" name="Rectangle 3"/>
          <p:cNvSpPr/>
          <p:nvPr/>
        </p:nvSpPr>
        <p:spPr>
          <a:xfrm>
            <a:off x="1291660" y="12249022"/>
            <a:ext cx="8961784" cy="5186035"/>
          </a:xfrm>
          <a:prstGeom prst="rect">
            <a:avLst/>
          </a:prstGeom>
        </p:spPr>
        <p:txBody>
          <a:bodyPr wrap="square">
            <a:spAutoFit/>
          </a:bodyPr>
          <a:lstStyle/>
          <a:p>
            <a:pPr lvl="0" algn="ctr"/>
            <a:r>
              <a:rPr lang="en-US" sz="3200" b="1" dirty="0" smtClean="0">
                <a:solidFill>
                  <a:srgbClr val="E80123"/>
                </a:solidFill>
              </a:rPr>
              <a:t>My Summer Experience</a:t>
            </a:r>
            <a:endParaRPr lang="en-US" sz="3200" b="1" dirty="0">
              <a:solidFill>
                <a:srgbClr val="E80123"/>
              </a:solidFill>
            </a:endParaRPr>
          </a:p>
          <a:p>
            <a:pPr lvl="0"/>
            <a:r>
              <a:rPr lang="en-US" sz="2300" dirty="0" smtClean="0">
                <a:solidFill>
                  <a:schemeClr val="dk1"/>
                </a:solidFill>
              </a:rPr>
              <a:t>Throughout </a:t>
            </a:r>
            <a:r>
              <a:rPr lang="en-US" sz="2300" dirty="0">
                <a:solidFill>
                  <a:schemeClr val="dk1"/>
                </a:solidFill>
              </a:rPr>
              <a:t>my internship, I had the wonderful experience of observing the many different aspects of community pediatrics in action. From shadowing in the PPC to attending meetings between healthcare providers and community leaders, each experience offered a new perspective on patient care beyond the hospital. </a:t>
            </a:r>
          </a:p>
          <a:p>
            <a:pPr lvl="0"/>
            <a:r>
              <a:rPr lang="en-US" sz="2300" dirty="0">
                <a:solidFill>
                  <a:schemeClr val="dk1"/>
                </a:solidFill>
              </a:rPr>
              <a:t>There was no such thing as a typical day during my time at the PPC. While I </a:t>
            </a:r>
            <a:r>
              <a:rPr lang="en-US" sz="2300" dirty="0" smtClean="0">
                <a:solidFill>
                  <a:schemeClr val="dk1"/>
                </a:solidFill>
              </a:rPr>
              <a:t>typically worked </a:t>
            </a:r>
            <a:r>
              <a:rPr lang="en-US" sz="2300" dirty="0">
                <a:solidFill>
                  <a:schemeClr val="dk1"/>
                </a:solidFill>
              </a:rPr>
              <a:t>on producing a Community Health Worker manuscript each day, I also attended meetings and events with community partners like the Caring Families in Avondale and Rising Strong in Price </a:t>
            </a:r>
            <a:r>
              <a:rPr lang="en-US" sz="2300" dirty="0" smtClean="0">
                <a:solidFill>
                  <a:schemeClr val="dk1"/>
                </a:solidFill>
              </a:rPr>
              <a:t>Hill and health equity meetings with the community pediatrics team. Finally, I </a:t>
            </a:r>
            <a:r>
              <a:rPr lang="en-US" sz="2300" dirty="0">
                <a:solidFill>
                  <a:schemeClr val="dk1"/>
                </a:solidFill>
              </a:rPr>
              <a:t>spent time shadowing physicians at the PPC, hematology </a:t>
            </a:r>
            <a:r>
              <a:rPr lang="en-US" sz="2300" dirty="0" smtClean="0">
                <a:solidFill>
                  <a:schemeClr val="dk1"/>
                </a:solidFill>
              </a:rPr>
              <a:t>clinic, </a:t>
            </a:r>
            <a:r>
              <a:rPr lang="en-US" sz="2300" dirty="0">
                <a:solidFill>
                  <a:schemeClr val="dk1"/>
                </a:solidFill>
              </a:rPr>
              <a:t>and Oncology clinic</a:t>
            </a:r>
            <a:r>
              <a:rPr lang="en-US" sz="2300" dirty="0" smtClean="0">
                <a:solidFill>
                  <a:schemeClr val="dk1"/>
                </a:solidFill>
              </a:rPr>
              <a:t>, each of which gave me a unique perspective on patient care.</a:t>
            </a:r>
            <a:endParaRPr lang="en-US" sz="2300" dirty="0"/>
          </a:p>
        </p:txBody>
      </p:sp>
      <p:pic>
        <p:nvPicPr>
          <p:cNvPr id="19" name="Content Placeholder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357314" y="9251831"/>
            <a:ext cx="4590398" cy="3003492"/>
          </a:xfrm>
          <a:prstGeom prst="rect">
            <a:avLst/>
          </a:prstGeom>
        </p:spPr>
      </p:pic>
      <p:pic>
        <p:nvPicPr>
          <p:cNvPr id="20" name="Picture 19"/>
          <p:cNvPicPr>
            <a:picLocks noChangeAspect="1"/>
          </p:cNvPicPr>
          <p:nvPr/>
        </p:nvPicPr>
        <p:blipFill>
          <a:blip r:embed="rId6"/>
          <a:stretch>
            <a:fillRect/>
          </a:stretch>
        </p:blipFill>
        <p:spPr>
          <a:xfrm>
            <a:off x="11892802" y="9695755"/>
            <a:ext cx="7520009" cy="4598135"/>
          </a:xfrm>
          <a:prstGeom prst="rect">
            <a:avLst/>
          </a:prstGeom>
        </p:spPr>
      </p:pic>
      <p:pic>
        <p:nvPicPr>
          <p:cNvPr id="7" name="Picture 6"/>
          <p:cNvPicPr>
            <a:picLocks noChangeAspect="1"/>
          </p:cNvPicPr>
          <p:nvPr/>
        </p:nvPicPr>
        <p:blipFill>
          <a:blip r:embed="rId7"/>
          <a:stretch>
            <a:fillRect/>
          </a:stretch>
        </p:blipFill>
        <p:spPr>
          <a:xfrm>
            <a:off x="3300127" y="9251831"/>
            <a:ext cx="4533986" cy="2694524"/>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Office 2007-2010">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2665</TotalTime>
  <Words>745</Words>
  <Application>Microsoft Macintosh PowerPoint</Application>
  <PresentationFormat>Custom</PresentationFormat>
  <Paragraphs>53</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Calibri</vt:lpstr>
      <vt:lpstr>Arial</vt:lpstr>
      <vt:lpstr>Default Design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Microsoft Office User</cp:lastModifiedBy>
  <cp:revision>30</cp:revision>
  <dcterms:modified xsi:type="dcterms:W3CDTF">2019-07-25T13:53:58Z</dcterms:modified>
</cp:coreProperties>
</file>