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976" userDrawn="1">
          <p15:clr>
            <a:srgbClr val="A4A3A4"/>
          </p15:clr>
        </p15:guide>
        <p15:guide id="2" pos="17952" userDrawn="1">
          <p15:clr>
            <a:srgbClr val="A4A3A4"/>
          </p15:clr>
        </p15:guide>
        <p15:guide id="3" orient="horz" pos="8164" userDrawn="1">
          <p15:clr>
            <a:srgbClr val="A4A3A4"/>
          </p15:clr>
        </p15:guide>
        <p15:guide id="4" orient="horz" pos="9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59A"/>
    <a:srgbClr val="9CB681"/>
    <a:srgbClr val="6C93AD"/>
    <a:srgbClr val="E00122"/>
    <a:srgbClr val="6A94AC"/>
    <a:srgbClr val="63A49B"/>
    <a:srgbClr val="93B878"/>
    <a:srgbClr val="42A999"/>
    <a:srgbClr val="5E93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72ED29-8280-AE4B-96DA-E65D37AB832C}" v="1245" dt="2019-07-24T20:46:38.51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3"/>
    <p:restoredTop sz="85940"/>
  </p:normalViewPr>
  <p:slideViewPr>
    <p:cSldViewPr snapToGrid="0" snapToObjects="1">
      <p:cViewPr>
        <p:scale>
          <a:sx n="38" d="100"/>
          <a:sy n="38" d="100"/>
        </p:scale>
        <p:origin x="560" y="152"/>
      </p:cViewPr>
      <p:guideLst>
        <p:guide orient="horz" pos="2976"/>
        <p:guide pos="17952"/>
        <p:guide orient="horz" pos="8164"/>
        <p:guide orient="horz" pos="99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gar, Joseph (zegarjh)" userId="0d2062a4-fbab-477e-94e0-c755bd5d98cf" providerId="ADAL" clId="{2972ED29-8280-AE4B-96DA-E65D37AB832C}"/>
    <pc:docChg chg="undo redo custSel modSld">
      <pc:chgData name="Zegar, Joseph (zegarjh)" userId="0d2062a4-fbab-477e-94e0-c755bd5d98cf" providerId="ADAL" clId="{2972ED29-8280-AE4B-96DA-E65D37AB832C}" dt="2019-07-24T20:46:36.875" v="11961" actId="20577"/>
      <pc:docMkLst>
        <pc:docMk/>
      </pc:docMkLst>
      <pc:sldChg chg="addSp delSp modSp mod setBg modNotesTx">
        <pc:chgData name="Zegar, Joseph (zegarjh)" userId="0d2062a4-fbab-477e-94e0-c755bd5d98cf" providerId="ADAL" clId="{2972ED29-8280-AE4B-96DA-E65D37AB832C}" dt="2019-07-24T20:46:36.875" v="11961" actId="20577"/>
        <pc:sldMkLst>
          <pc:docMk/>
          <pc:sldMk cId="0" sldId="256"/>
        </pc:sldMkLst>
        <pc:spChg chg="mod">
          <ac:chgData name="Zegar, Joseph (zegarjh)" userId="0d2062a4-fbab-477e-94e0-c755bd5d98cf" providerId="ADAL" clId="{2972ED29-8280-AE4B-96DA-E65D37AB832C}" dt="2019-07-24T20:30:04.091" v="11321" actId="20577"/>
          <ac:spMkLst>
            <pc:docMk/>
            <pc:sldMk cId="0" sldId="256"/>
            <ac:spMk id="4" creationId="{92347A34-3AE7-2A45-9147-90B00C606DA6}"/>
          </ac:spMkLst>
        </pc:spChg>
        <pc:spChg chg="mod">
          <ac:chgData name="Zegar, Joseph (zegarjh)" userId="0d2062a4-fbab-477e-94e0-c755bd5d98cf" providerId="ADAL" clId="{2972ED29-8280-AE4B-96DA-E65D37AB832C}" dt="2019-07-24T20:42:39.528" v="11948" actId="20577"/>
          <ac:spMkLst>
            <pc:docMk/>
            <pc:sldMk cId="0" sldId="256"/>
            <ac:spMk id="5" creationId="{44C064F3-E469-274B-81FD-305F6B4B354D}"/>
          </ac:spMkLst>
        </pc:spChg>
        <pc:spChg chg="mod">
          <ac:chgData name="Zegar, Joseph (zegarjh)" userId="0d2062a4-fbab-477e-94e0-c755bd5d98cf" providerId="ADAL" clId="{2972ED29-8280-AE4B-96DA-E65D37AB832C}" dt="2019-07-24T20:45:09.186" v="11959" actId="20577"/>
          <ac:spMkLst>
            <pc:docMk/>
            <pc:sldMk cId="0" sldId="256"/>
            <ac:spMk id="6" creationId="{8465770F-ECB2-6742-B269-D4DE71B11747}"/>
          </ac:spMkLst>
        </pc:spChg>
        <pc:spChg chg="del mod">
          <ac:chgData name="Zegar, Joseph (zegarjh)" userId="0d2062a4-fbab-477e-94e0-c755bd5d98cf" providerId="ADAL" clId="{2972ED29-8280-AE4B-96DA-E65D37AB832C}" dt="2019-07-19T14:46:27.886" v="4157" actId="478"/>
          <ac:spMkLst>
            <pc:docMk/>
            <pc:sldMk cId="0" sldId="256"/>
            <ac:spMk id="13" creationId="{2AFDE003-5CCC-9046-8A27-4F71F60DC82E}"/>
          </ac:spMkLst>
        </pc:spChg>
        <pc:spChg chg="add del mod">
          <ac:chgData name="Zegar, Joseph (zegarjh)" userId="0d2062a4-fbab-477e-94e0-c755bd5d98cf" providerId="ADAL" clId="{2972ED29-8280-AE4B-96DA-E65D37AB832C}" dt="2019-07-24T20:39:50.280" v="11891" actId="20577"/>
          <ac:spMkLst>
            <pc:docMk/>
            <pc:sldMk cId="0" sldId="256"/>
            <ac:spMk id="14" creationId="{191BA4A4-C642-DE41-B8DC-6431632C0B42}"/>
          </ac:spMkLst>
        </pc:spChg>
        <pc:spChg chg="del mod">
          <ac:chgData name="Zegar, Joseph (zegarjh)" userId="0d2062a4-fbab-477e-94e0-c755bd5d98cf" providerId="ADAL" clId="{2972ED29-8280-AE4B-96DA-E65D37AB832C}" dt="2019-07-19T14:50:50.565" v="4175" actId="478"/>
          <ac:spMkLst>
            <pc:docMk/>
            <pc:sldMk cId="0" sldId="256"/>
            <ac:spMk id="15" creationId="{11F3EB29-135A-9E47-B807-F6D7D8F27695}"/>
          </ac:spMkLst>
        </pc:spChg>
        <pc:spChg chg="add del mod">
          <ac:chgData name="Zegar, Joseph (zegarjh)" userId="0d2062a4-fbab-477e-94e0-c755bd5d98cf" providerId="ADAL" clId="{2972ED29-8280-AE4B-96DA-E65D37AB832C}" dt="2019-07-24T15:36:14.390" v="10259" actId="478"/>
          <ac:spMkLst>
            <pc:docMk/>
            <pc:sldMk cId="0" sldId="256"/>
            <ac:spMk id="24" creationId="{E21A70F7-52BA-6644-B3DC-9ED4722F412B}"/>
          </ac:spMkLst>
        </pc:spChg>
        <pc:graphicFrameChg chg="add del mod modGraphic">
          <ac:chgData name="Zegar, Joseph (zegarjh)" userId="0d2062a4-fbab-477e-94e0-c755bd5d98cf" providerId="ADAL" clId="{2972ED29-8280-AE4B-96DA-E65D37AB832C}" dt="2019-07-19T15:03:11.985" v="4212" actId="478"/>
          <ac:graphicFrameMkLst>
            <pc:docMk/>
            <pc:sldMk cId="0" sldId="256"/>
            <ac:graphicFrameMk id="2" creationId="{5112098B-3364-404C-A45D-CF0D16BCFC59}"/>
          </ac:graphicFrameMkLst>
        </pc:graphicFrameChg>
        <pc:graphicFrameChg chg="add del mod">
          <ac:chgData name="Zegar, Joseph (zegarjh)" userId="0d2062a4-fbab-477e-94e0-c755bd5d98cf" providerId="ADAL" clId="{2972ED29-8280-AE4B-96DA-E65D37AB832C}" dt="2019-07-24T14:40:15.188" v="8510" actId="478"/>
          <ac:graphicFrameMkLst>
            <pc:docMk/>
            <pc:sldMk cId="0" sldId="256"/>
            <ac:graphicFrameMk id="2" creationId="{6C70428C-A5A8-474D-932A-ACC3251E4588}"/>
          </ac:graphicFrameMkLst>
        </pc:graphicFrameChg>
        <pc:graphicFrameChg chg="add del mod">
          <ac:chgData name="Zegar, Joseph (zegarjh)" userId="0d2062a4-fbab-477e-94e0-c755bd5d98cf" providerId="ADAL" clId="{2972ED29-8280-AE4B-96DA-E65D37AB832C}" dt="2019-07-24T14:40:49.493" v="8516" actId="478"/>
          <ac:graphicFrameMkLst>
            <pc:docMk/>
            <pc:sldMk cId="0" sldId="256"/>
            <ac:graphicFrameMk id="7" creationId="{5A4A0B76-1412-4840-B1C7-B479F30D5A61}"/>
          </ac:graphicFrameMkLst>
        </pc:graphicFrameChg>
        <pc:graphicFrameChg chg="add del mod">
          <ac:chgData name="Zegar, Joseph (zegarjh)" userId="0d2062a4-fbab-477e-94e0-c755bd5d98cf" providerId="ADAL" clId="{2972ED29-8280-AE4B-96DA-E65D37AB832C}" dt="2019-07-19T15:06:04.638" v="4237" actId="478"/>
          <ac:graphicFrameMkLst>
            <pc:docMk/>
            <pc:sldMk cId="0" sldId="256"/>
            <ac:graphicFrameMk id="7" creationId="{8A0DE0F6-3D09-4046-9505-3D46860D7B6A}"/>
          </ac:graphicFrameMkLst>
        </pc:graphicFrameChg>
        <pc:graphicFrameChg chg="add del mod">
          <ac:chgData name="Zegar, Joseph (zegarjh)" userId="0d2062a4-fbab-477e-94e0-c755bd5d98cf" providerId="ADAL" clId="{2972ED29-8280-AE4B-96DA-E65D37AB832C}" dt="2019-07-24T14:49:27.370" v="9513" actId="478"/>
          <ac:graphicFrameMkLst>
            <pc:docMk/>
            <pc:sldMk cId="0" sldId="256"/>
            <ac:graphicFrameMk id="8" creationId="{6D284C84-A0C6-2E42-8045-7AD3C6776C75}"/>
          </ac:graphicFrameMkLst>
        </pc:graphicFrameChg>
        <pc:graphicFrameChg chg="add del mod">
          <ac:chgData name="Zegar, Joseph (zegarjh)" userId="0d2062a4-fbab-477e-94e0-c755bd5d98cf" providerId="ADAL" clId="{2972ED29-8280-AE4B-96DA-E65D37AB832C}" dt="2019-07-24T16:53:01.725" v="10713" actId="478"/>
          <ac:graphicFrameMkLst>
            <pc:docMk/>
            <pc:sldMk cId="0" sldId="256"/>
            <ac:graphicFrameMk id="10" creationId="{CDAB6DDD-F42E-7845-AF23-FF97D64A364C}"/>
          </ac:graphicFrameMkLst>
        </pc:graphicFrameChg>
        <pc:graphicFrameChg chg="del mod">
          <ac:chgData name="Zegar, Joseph (zegarjh)" userId="0d2062a4-fbab-477e-94e0-c755bd5d98cf" providerId="ADAL" clId="{2972ED29-8280-AE4B-96DA-E65D37AB832C}" dt="2019-07-19T14:07:30.812" v="3249" actId="478"/>
          <ac:graphicFrameMkLst>
            <pc:docMk/>
            <pc:sldMk cId="0" sldId="256"/>
            <ac:graphicFrameMk id="11" creationId="{79F5EF4E-0272-DF45-BDE2-37588F0CDD74}"/>
          </ac:graphicFrameMkLst>
        </pc:graphicFrameChg>
        <pc:graphicFrameChg chg="add mod">
          <ac:chgData name="Zegar, Joseph (zegarjh)" userId="0d2062a4-fbab-477e-94e0-c755bd5d98cf" providerId="ADAL" clId="{2972ED29-8280-AE4B-96DA-E65D37AB832C}" dt="2019-07-24T20:26:26.461" v="11277" actId="14100"/>
          <ac:graphicFrameMkLst>
            <pc:docMk/>
            <pc:sldMk cId="0" sldId="256"/>
            <ac:graphicFrameMk id="16" creationId="{DF922ACE-E156-3A45-84F0-271B062BB21D}"/>
          </ac:graphicFrameMkLst>
        </pc:graphicFrameChg>
        <pc:graphicFrameChg chg="add mod">
          <ac:chgData name="Zegar, Joseph (zegarjh)" userId="0d2062a4-fbab-477e-94e0-c755bd5d98cf" providerId="ADAL" clId="{2972ED29-8280-AE4B-96DA-E65D37AB832C}" dt="2019-07-24T16:54:10.825" v="10724" actId="113"/>
          <ac:graphicFrameMkLst>
            <pc:docMk/>
            <pc:sldMk cId="0" sldId="256"/>
            <ac:graphicFrameMk id="26" creationId="{60AB4070-6691-934E-97C2-3976ACEA3B57}"/>
          </ac:graphicFrameMkLst>
        </pc:graphicFrameChg>
        <pc:picChg chg="add del mod">
          <ac:chgData name="Zegar, Joseph (zegarjh)" userId="0d2062a4-fbab-477e-94e0-c755bd5d98cf" providerId="ADAL" clId="{2972ED29-8280-AE4B-96DA-E65D37AB832C}" dt="2019-07-19T15:09:50.822" v="4280" actId="478"/>
          <ac:picMkLst>
            <pc:docMk/>
            <pc:sldMk cId="0" sldId="256"/>
            <ac:picMk id="8" creationId="{39776C8C-AF69-AB4C-A6BB-E51CB07F97B2}"/>
          </ac:picMkLst>
        </pc:picChg>
        <pc:picChg chg="add del mod">
          <ac:chgData name="Zegar, Joseph (zegarjh)" userId="0d2062a4-fbab-477e-94e0-c755bd5d98cf" providerId="ADAL" clId="{2972ED29-8280-AE4B-96DA-E65D37AB832C}" dt="2019-07-24T15:13:26.484" v="9852" actId="478"/>
          <ac:picMkLst>
            <pc:docMk/>
            <pc:sldMk cId="0" sldId="256"/>
            <ac:picMk id="12" creationId="{7BDC0CFF-DEB7-4F40-BF3D-3E67E846BFAE}"/>
          </ac:picMkLst>
        </pc:picChg>
        <pc:picChg chg="del">
          <ac:chgData name="Zegar, Joseph (zegarjh)" userId="0d2062a4-fbab-477e-94e0-c755bd5d98cf" providerId="ADAL" clId="{2972ED29-8280-AE4B-96DA-E65D37AB832C}" dt="2019-07-19T14:07:27.588" v="3247" actId="478"/>
          <ac:picMkLst>
            <pc:docMk/>
            <pc:sldMk cId="0" sldId="256"/>
            <ac:picMk id="12" creationId="{A9EFA2F9-C3F1-9243-B0C3-32838729AD75}"/>
          </ac:picMkLst>
        </pc:picChg>
        <pc:picChg chg="add mod">
          <ac:chgData name="Zegar, Joseph (zegarjh)" userId="0d2062a4-fbab-477e-94e0-c755bd5d98cf" providerId="ADAL" clId="{2972ED29-8280-AE4B-96DA-E65D37AB832C}" dt="2019-07-24T15:16:09.531" v="9883" actId="14100"/>
          <ac:picMkLst>
            <pc:docMk/>
            <pc:sldMk cId="0" sldId="256"/>
            <ac:picMk id="15" creationId="{04EE5412-7490-7542-80FC-2DBBB6624A63}"/>
          </ac:picMkLst>
        </pc:picChg>
        <pc:picChg chg="add del">
          <ac:chgData name="Zegar, Joseph (zegarjh)" userId="0d2062a4-fbab-477e-94e0-c755bd5d98cf" providerId="ADAL" clId="{2972ED29-8280-AE4B-96DA-E65D37AB832C}" dt="2019-07-19T15:17:03.584" v="4316" actId="478"/>
          <ac:picMkLst>
            <pc:docMk/>
            <pc:sldMk cId="0" sldId="256"/>
            <ac:picMk id="17" creationId="{95F8DC7D-7C1B-384A-8703-B4944738C760}"/>
          </ac:picMkLst>
        </pc:picChg>
        <pc:picChg chg="add mod">
          <ac:chgData name="Zegar, Joseph (zegarjh)" userId="0d2062a4-fbab-477e-94e0-c755bd5d98cf" providerId="ADAL" clId="{2972ED29-8280-AE4B-96DA-E65D37AB832C}" dt="2019-07-24T15:16:21.083" v="9884" actId="14100"/>
          <ac:picMkLst>
            <pc:docMk/>
            <pc:sldMk cId="0" sldId="256"/>
            <ac:picMk id="18" creationId="{8439E061-E267-F441-ABCE-70BF3BEE223C}"/>
          </ac:picMkLst>
        </pc:picChg>
        <pc:picChg chg="add del mod">
          <ac:chgData name="Zegar, Joseph (zegarjh)" userId="0d2062a4-fbab-477e-94e0-c755bd5d98cf" providerId="ADAL" clId="{2972ED29-8280-AE4B-96DA-E65D37AB832C}" dt="2019-07-19T15:57:38.215" v="5396" actId="478"/>
          <ac:picMkLst>
            <pc:docMk/>
            <pc:sldMk cId="0" sldId="256"/>
            <ac:picMk id="19" creationId="{E36A3FEF-C61B-9E4D-8094-9B6352AFD114}"/>
          </ac:picMkLst>
        </pc:picChg>
        <pc:picChg chg="add del mod">
          <ac:chgData name="Zegar, Joseph (zegarjh)" userId="0d2062a4-fbab-477e-94e0-c755bd5d98cf" providerId="ADAL" clId="{2972ED29-8280-AE4B-96DA-E65D37AB832C}" dt="2019-07-24T15:13:31.260" v="9854" actId="478"/>
          <ac:picMkLst>
            <pc:docMk/>
            <pc:sldMk cId="0" sldId="256"/>
            <ac:picMk id="20" creationId="{58211B93-069F-2440-8FFB-54FB387E367C}"/>
          </ac:picMkLst>
        </pc:picChg>
        <pc:picChg chg="add del mod modCrop">
          <ac:chgData name="Zegar, Joseph (zegarjh)" userId="0d2062a4-fbab-477e-94e0-c755bd5d98cf" providerId="ADAL" clId="{2972ED29-8280-AE4B-96DA-E65D37AB832C}" dt="2019-07-19T16:05:28.422" v="5415" actId="478"/>
          <ac:picMkLst>
            <pc:docMk/>
            <pc:sldMk cId="0" sldId="256"/>
            <ac:picMk id="21" creationId="{C252B67D-C578-AE42-9C15-934E78C5C4FE}"/>
          </ac:picMkLst>
        </pc:picChg>
        <pc:picChg chg="add del mod">
          <ac:chgData name="Zegar, Joseph (zegarjh)" userId="0d2062a4-fbab-477e-94e0-c755bd5d98cf" providerId="ADAL" clId="{2972ED29-8280-AE4B-96DA-E65D37AB832C}" dt="2019-07-24T15:19:50.662" v="9899" actId="478"/>
          <ac:picMkLst>
            <pc:docMk/>
            <pc:sldMk cId="0" sldId="256"/>
            <ac:picMk id="22" creationId="{D0675E40-5373-FD45-AE0B-2259F12631D2}"/>
          </ac:picMkLst>
        </pc:picChg>
        <pc:picChg chg="add mod">
          <ac:chgData name="Zegar, Joseph (zegarjh)" userId="0d2062a4-fbab-477e-94e0-c755bd5d98cf" providerId="ADAL" clId="{2972ED29-8280-AE4B-96DA-E65D37AB832C}" dt="2019-07-24T15:20:05.302" v="9901" actId="14100"/>
          <ac:picMkLst>
            <pc:docMk/>
            <pc:sldMk cId="0" sldId="256"/>
            <ac:picMk id="23" creationId="{6EB3774B-D924-6A40-B082-9B0BE4BB7DB1}"/>
          </ac:picMkLst>
        </pc:picChg>
        <pc:picChg chg="add del mod">
          <ac:chgData name="Zegar, Joseph (zegarjh)" userId="0d2062a4-fbab-477e-94e0-c755bd5d98cf" providerId="ADAL" clId="{2972ED29-8280-AE4B-96DA-E65D37AB832C}" dt="2019-07-24T15:03:18.497" v="9814" actId="478"/>
          <ac:picMkLst>
            <pc:docMk/>
            <pc:sldMk cId="0" sldId="256"/>
            <ac:picMk id="25" creationId="{192EAA02-DB6A-D04D-BFE6-FA5181C8258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1" i="0" u="none" strike="noStrike" kern="1200" baseline="0">
                <a:solidFill>
                  <a:srgbClr val="E00122"/>
                </a:solidFill>
                <a:latin typeface="+mn-lt"/>
                <a:ea typeface="+mn-ea"/>
                <a:cs typeface="+mn-cs"/>
              </a:defRPr>
            </a:pPr>
            <a:r>
              <a:rPr lang="en-US" sz="4000" dirty="0">
                <a:solidFill>
                  <a:srgbClr val="E00122"/>
                </a:solidFill>
              </a:rPr>
              <a:t>Vaccination Outcomes</a:t>
            </a:r>
          </a:p>
        </c:rich>
      </c:tx>
      <c:overlay val="0"/>
      <c:spPr>
        <a:noFill/>
        <a:ln>
          <a:noFill/>
        </a:ln>
        <a:effectLst/>
      </c:spPr>
      <c:txPr>
        <a:bodyPr rot="0" spcFirstLastPara="1" vertOverflow="ellipsis" vert="horz" wrap="square" anchor="ctr" anchorCtr="1"/>
        <a:lstStyle/>
        <a:p>
          <a:pPr>
            <a:defRPr sz="4000" b="1" i="0" u="none" strike="noStrike" kern="1200" baseline="0">
              <a:solidFill>
                <a:srgbClr val="E00122"/>
              </a:solidFill>
              <a:latin typeface="+mn-lt"/>
              <a:ea typeface="+mn-ea"/>
              <a:cs typeface="+mn-cs"/>
            </a:defRPr>
          </a:pPr>
          <a:endParaRPr lang="en-US"/>
        </a:p>
      </c:txPr>
    </c:title>
    <c:autoTitleDeleted val="0"/>
    <c:plotArea>
      <c:layout>
        <c:manualLayout>
          <c:layoutTarget val="inner"/>
          <c:xMode val="edge"/>
          <c:yMode val="edge"/>
          <c:x val="0.19212844964299655"/>
          <c:y val="0.1446488143174923"/>
          <c:w val="0.61574310071400673"/>
          <c:h val="0.71011745534551984"/>
        </c:manualLayout>
      </c:layout>
      <c:doughnutChart>
        <c:varyColors val="1"/>
        <c:ser>
          <c:idx val="0"/>
          <c:order val="0"/>
          <c:tx>
            <c:strRef>
              <c:f>Sheet1!$B$1</c:f>
              <c:strCache>
                <c:ptCount val="1"/>
                <c:pt idx="0">
                  <c:v>Vaccination Outcomes</c:v>
                </c:pt>
              </c:strCache>
            </c:strRef>
          </c:tx>
          <c:spPr>
            <a:ln>
              <a:noFill/>
            </a:ln>
            <a:effectLst>
              <a:outerShdw blurRad="254000" sx="102000" sy="102000" algn="ctr" rotWithShape="0">
                <a:schemeClr val="bg1">
                  <a:alpha val="20000"/>
                </a:schemeClr>
              </a:outerShdw>
            </a:effectLst>
          </c:spPr>
          <c:dPt>
            <c:idx val="0"/>
            <c:bubble3D val="0"/>
            <c:spPr>
              <a:solidFill>
                <a:srgbClr val="63A49B"/>
              </a:solidFill>
              <a:ln>
                <a:noFill/>
              </a:ln>
              <a:effectLst>
                <a:outerShdw blurRad="254000" sx="102000" sy="102000" algn="ctr" rotWithShape="0">
                  <a:schemeClr val="bg1">
                    <a:alpha val="20000"/>
                  </a:schemeClr>
                </a:outerShdw>
              </a:effectLst>
            </c:spPr>
            <c:extLst>
              <c:ext xmlns:c16="http://schemas.microsoft.com/office/drawing/2014/chart" uri="{C3380CC4-5D6E-409C-BE32-E72D297353CC}">
                <c16:uniqueId val="{00000001-8C3A-934A-A32B-E699F2D97220}"/>
              </c:ext>
            </c:extLst>
          </c:dPt>
          <c:dPt>
            <c:idx val="1"/>
            <c:bubble3D val="0"/>
            <c:spPr>
              <a:solidFill>
                <a:srgbClr val="9CB681"/>
              </a:solidFill>
              <a:ln>
                <a:noFill/>
              </a:ln>
              <a:effectLst>
                <a:outerShdw blurRad="254000" sx="102000" sy="102000" algn="ctr" rotWithShape="0">
                  <a:schemeClr val="bg1">
                    <a:alpha val="20000"/>
                  </a:schemeClr>
                </a:outerShdw>
              </a:effectLst>
            </c:spPr>
            <c:extLst>
              <c:ext xmlns:c16="http://schemas.microsoft.com/office/drawing/2014/chart" uri="{C3380CC4-5D6E-409C-BE32-E72D297353CC}">
                <c16:uniqueId val="{00000003-8C3A-934A-A32B-E699F2D97220}"/>
              </c:ext>
            </c:extLst>
          </c:dPt>
          <c:dPt>
            <c:idx val="2"/>
            <c:bubble3D val="0"/>
            <c:spPr>
              <a:solidFill>
                <a:srgbClr val="6A94AC"/>
              </a:solidFill>
              <a:ln>
                <a:noFill/>
              </a:ln>
              <a:effectLst>
                <a:outerShdw blurRad="254000" sx="102000" sy="102000" algn="ctr" rotWithShape="0">
                  <a:schemeClr val="bg1">
                    <a:alpha val="20000"/>
                  </a:schemeClr>
                </a:outerShdw>
              </a:effectLst>
            </c:spPr>
            <c:extLst>
              <c:ext xmlns:c16="http://schemas.microsoft.com/office/drawing/2014/chart" uri="{C3380CC4-5D6E-409C-BE32-E72D297353CC}">
                <c16:uniqueId val="{00000002-8C3A-934A-A32B-E699F2D97220}"/>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separator>
</c:separator>
            <c:showLeaderLines val="0"/>
            <c:extLst>
              <c:ext xmlns:c15="http://schemas.microsoft.com/office/drawing/2012/chart" uri="{CE6537A1-D6FC-4f65-9D91-7224C49458BB}"/>
            </c:extLst>
          </c:dLbls>
          <c:cat>
            <c:strRef>
              <c:f>Sheet1!$A$2:$A$4</c:f>
              <c:strCache>
                <c:ptCount val="3"/>
                <c:pt idx="0">
                  <c:v>Vaccine Accepted</c:v>
                </c:pt>
                <c:pt idx="1">
                  <c:v>Vaccine Declined</c:v>
                </c:pt>
                <c:pt idx="2">
                  <c:v>Patient Unavailable</c:v>
                </c:pt>
              </c:strCache>
            </c:strRef>
          </c:cat>
          <c:val>
            <c:numRef>
              <c:f>Sheet1!$B$2:$B$4</c:f>
              <c:numCache>
                <c:formatCode>General</c:formatCode>
                <c:ptCount val="3"/>
                <c:pt idx="0">
                  <c:v>22</c:v>
                </c:pt>
                <c:pt idx="1">
                  <c:v>10</c:v>
                </c:pt>
                <c:pt idx="2">
                  <c:v>31</c:v>
                </c:pt>
              </c:numCache>
            </c:numRef>
          </c:val>
          <c:extLst>
            <c:ext xmlns:c16="http://schemas.microsoft.com/office/drawing/2014/chart" uri="{C3380CC4-5D6E-409C-BE32-E72D297353CC}">
              <c16:uniqueId val="{00000000-8C3A-934A-A32B-E699F2D97220}"/>
            </c:ext>
          </c:extLst>
        </c:ser>
        <c:dLbls>
          <c:showLegendKey val="0"/>
          <c:showVal val="0"/>
          <c:showCatName val="0"/>
          <c:showSerName val="0"/>
          <c:showPercent val="1"/>
          <c:showBubbleSize val="0"/>
          <c:showLeaderLines val="0"/>
        </c:dLbls>
        <c:firstSliceAng val="241"/>
        <c:holeSize val="45"/>
      </c:doughnutChart>
      <c:spPr>
        <a:noFill/>
        <a:ln>
          <a:noFill/>
        </a:ln>
        <a:effectLst/>
      </c:spPr>
    </c:plotArea>
    <c:legend>
      <c:legendPos val="b"/>
      <c:layout>
        <c:manualLayout>
          <c:xMode val="edge"/>
          <c:yMode val="edge"/>
          <c:x val="0"/>
          <c:y val="0.85580606040984586"/>
          <c:w val="1"/>
          <c:h val="0.13391474201507345"/>
        </c:manualLayout>
      </c:layout>
      <c:overlay val="0"/>
      <c:spPr>
        <a:noFill/>
        <a:ln>
          <a:noFill/>
        </a:ln>
        <a:effectLst/>
      </c:spPr>
      <c:txPr>
        <a:bodyPr rot="0" spcFirstLastPara="1" vertOverflow="ellipsis" vert="horz" wrap="square" anchor="ctr" anchorCtr="1"/>
        <a:lstStyle/>
        <a:p>
          <a:pPr>
            <a:defRPr sz="2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8100"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E00122"/>
                </a:solidFill>
                <a:latin typeface="+mn-lt"/>
                <a:ea typeface="+mn-ea"/>
                <a:cs typeface="+mn-cs"/>
              </a:defRPr>
            </a:pPr>
            <a:r>
              <a:rPr lang="en-US" sz="4000" b="1" dirty="0">
                <a:solidFill>
                  <a:srgbClr val="E00122"/>
                </a:solidFill>
              </a:rPr>
              <a:t>Vaccination Needs</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E00122"/>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Immune</c:v>
                </c:pt>
              </c:strCache>
            </c:strRef>
          </c:tx>
          <c:spPr>
            <a:solidFill>
              <a:srgbClr val="9CB68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Both</c:v>
                </c:pt>
                <c:pt idx="1">
                  <c:v>Hepatitis B</c:v>
                </c:pt>
                <c:pt idx="2">
                  <c:v>Hepatitis A</c:v>
                </c:pt>
              </c:strCache>
            </c:strRef>
          </c:cat>
          <c:val>
            <c:numRef>
              <c:f>Sheet1!$B$2:$B$4</c:f>
              <c:numCache>
                <c:formatCode>General</c:formatCode>
                <c:ptCount val="3"/>
                <c:pt idx="0">
                  <c:v>21</c:v>
                </c:pt>
                <c:pt idx="1">
                  <c:v>41</c:v>
                </c:pt>
                <c:pt idx="2">
                  <c:v>33</c:v>
                </c:pt>
              </c:numCache>
            </c:numRef>
          </c:val>
          <c:extLst>
            <c:ext xmlns:c16="http://schemas.microsoft.com/office/drawing/2014/chart" uri="{C3380CC4-5D6E-409C-BE32-E72D297353CC}">
              <c16:uniqueId val="{00000000-11AA-B349-BE45-6F92F5B4A818}"/>
            </c:ext>
          </c:extLst>
        </c:ser>
        <c:ser>
          <c:idx val="1"/>
          <c:order val="1"/>
          <c:tx>
            <c:strRef>
              <c:f>Sheet1!$C$1</c:f>
              <c:strCache>
                <c:ptCount val="1"/>
                <c:pt idx="0">
                  <c:v>Vaccination Needed</c:v>
                </c:pt>
              </c:strCache>
            </c:strRef>
          </c:tx>
          <c:spPr>
            <a:solidFill>
              <a:srgbClr val="6C93A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Both</c:v>
                </c:pt>
                <c:pt idx="1">
                  <c:v>Hepatitis B</c:v>
                </c:pt>
                <c:pt idx="2">
                  <c:v>Hepatitis A</c:v>
                </c:pt>
              </c:strCache>
            </c:strRef>
          </c:cat>
          <c:val>
            <c:numRef>
              <c:f>Sheet1!$C$2:$C$4</c:f>
              <c:numCache>
                <c:formatCode>General</c:formatCode>
                <c:ptCount val="3"/>
                <c:pt idx="0">
                  <c:v>31</c:v>
                </c:pt>
                <c:pt idx="1">
                  <c:v>43</c:v>
                </c:pt>
                <c:pt idx="2">
                  <c:v>51</c:v>
                </c:pt>
              </c:numCache>
            </c:numRef>
          </c:val>
          <c:extLst>
            <c:ext xmlns:c16="http://schemas.microsoft.com/office/drawing/2014/chart" uri="{C3380CC4-5D6E-409C-BE32-E72D297353CC}">
              <c16:uniqueId val="{00000001-11AA-B349-BE45-6F92F5B4A818}"/>
            </c:ext>
          </c:extLst>
        </c:ser>
        <c:dLbls>
          <c:showLegendKey val="0"/>
          <c:showVal val="0"/>
          <c:showCatName val="0"/>
          <c:showSerName val="0"/>
          <c:showPercent val="0"/>
          <c:showBubbleSize val="0"/>
        </c:dLbls>
        <c:gapWidth val="182"/>
        <c:axId val="1787346383"/>
        <c:axId val="1804000607"/>
      </c:barChart>
      <c:catAx>
        <c:axId val="17873463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crossAx val="1804000607"/>
        <c:crosses val="autoZero"/>
        <c:auto val="1"/>
        <c:lblAlgn val="ctr"/>
        <c:lblOffset val="100"/>
        <c:noMultiLvlLbl val="0"/>
      </c:catAx>
      <c:valAx>
        <c:axId val="18040006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17873463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42" name="Shape 1542"/>
          <p:cNvSpPr>
            <a:spLocks noGrp="1" noRot="1" noChangeAspect="1"/>
          </p:cNvSpPr>
          <p:nvPr>
            <p:ph type="sldImg"/>
          </p:nvPr>
        </p:nvSpPr>
        <p:spPr>
          <a:xfrm>
            <a:off x="1143000" y="685800"/>
            <a:ext cx="4572000" cy="3429000"/>
          </a:xfrm>
          <a:prstGeom prst="rect">
            <a:avLst/>
          </a:prstGeom>
        </p:spPr>
        <p:txBody>
          <a:bodyPr/>
          <a:lstStyle/>
          <a:p>
            <a:endParaRPr/>
          </a:p>
        </p:txBody>
      </p:sp>
      <p:sp>
        <p:nvSpPr>
          <p:cNvPr id="1543" name="Shape 154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 name="Shape 1546"/>
          <p:cNvSpPr>
            <a:spLocks noGrp="1" noRot="1" noChangeAspect="1"/>
          </p:cNvSpPr>
          <p:nvPr>
            <p:ph type="sldImg"/>
          </p:nvPr>
        </p:nvSpPr>
        <p:spPr>
          <a:xfrm>
            <a:off x="857250" y="685800"/>
            <a:ext cx="5143500" cy="3429000"/>
          </a:xfrm>
          <a:prstGeom prst="rect">
            <a:avLst/>
          </a:prstGeom>
        </p:spPr>
        <p:txBody>
          <a:bodyPr/>
          <a:lstStyle/>
          <a:p>
            <a:endParaRPr/>
          </a:p>
        </p:txBody>
      </p:sp>
      <p:sp>
        <p:nvSpPr>
          <p:cNvPr id="1547" name="Shape 1547"/>
          <p:cNvSpPr>
            <a:spLocks noGrp="1"/>
          </p:cNvSpPr>
          <p:nvPr>
            <p:ph type="body" sz="quarter" idx="1"/>
          </p:nvPr>
        </p:nvSpPr>
        <p:spPr>
          <a:prstGeom prst="rect">
            <a:avLst/>
          </a:prstGeom>
        </p:spPr>
        <p:txBody>
          <a:bodyPr/>
          <a:lstStyle/>
          <a:p>
            <a:pPr marL="457200" indent="-457200">
              <a:spcBef>
                <a:spcPts val="1200"/>
              </a:spcBef>
              <a:buSzPct val="100000"/>
              <a:buFont typeface="Arial"/>
              <a:buChar char="•"/>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4"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0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2" name="Title Text"/>
          <p:cNvSpPr txBox="1">
            <a:spLocks noGrp="1"/>
          </p:cNvSpPr>
          <p:nvPr>
            <p:ph type="title"/>
          </p:nvPr>
        </p:nvSpPr>
        <p:spPr>
          <a:prstGeom prst="rect">
            <a:avLst/>
          </a:prstGeom>
        </p:spPr>
        <p:txBody>
          <a:bodyPr/>
          <a:lstStyle/>
          <a:p>
            <a:r>
              <a:t>Title Text</a:t>
            </a:r>
          </a:p>
        </p:txBody>
      </p:sp>
      <p:sp>
        <p:nvSpPr>
          <p:cNvPr id="10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0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04" name="Title Text"/>
          <p:cNvSpPr txBox="1">
            <a:spLocks noGrp="1"/>
          </p:cNvSpPr>
          <p:nvPr>
            <p:ph type="title"/>
          </p:nvPr>
        </p:nvSpPr>
        <p:spPr>
          <a:prstGeom prst="rect">
            <a:avLst/>
          </a:prstGeom>
        </p:spPr>
        <p:txBody>
          <a:bodyPr/>
          <a:lstStyle/>
          <a:p>
            <a:r>
              <a:t>Title Text</a:t>
            </a:r>
          </a:p>
        </p:txBody>
      </p:sp>
      <p:sp>
        <p:nvSpPr>
          <p:cNvPr id="100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0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1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01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0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0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24" name="Title Text"/>
          <p:cNvSpPr txBox="1">
            <a:spLocks noGrp="1"/>
          </p:cNvSpPr>
          <p:nvPr>
            <p:ph type="title"/>
          </p:nvPr>
        </p:nvSpPr>
        <p:spPr>
          <a:prstGeom prst="rect">
            <a:avLst/>
          </a:prstGeom>
        </p:spPr>
        <p:txBody>
          <a:bodyPr/>
          <a:lstStyle/>
          <a:p>
            <a:r>
              <a:t>Title Text</a:t>
            </a:r>
          </a:p>
        </p:txBody>
      </p:sp>
      <p:sp>
        <p:nvSpPr>
          <p:cNvPr id="102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0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3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03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03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0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04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45" name="Title Text"/>
          <p:cNvSpPr txBox="1">
            <a:spLocks noGrp="1"/>
          </p:cNvSpPr>
          <p:nvPr>
            <p:ph type="title"/>
          </p:nvPr>
        </p:nvSpPr>
        <p:spPr>
          <a:prstGeom prst="rect">
            <a:avLst/>
          </a:prstGeom>
        </p:spPr>
        <p:txBody>
          <a:bodyPr/>
          <a:lstStyle/>
          <a:p>
            <a:r>
              <a:t>Title Text</a:t>
            </a:r>
          </a:p>
        </p:txBody>
      </p:sp>
      <p:sp>
        <p:nvSpPr>
          <p:cNvPr id="10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0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06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6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06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06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0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07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7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07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07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0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0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84" name="Title Text"/>
          <p:cNvSpPr txBox="1">
            <a:spLocks noGrp="1"/>
          </p:cNvSpPr>
          <p:nvPr>
            <p:ph type="title"/>
          </p:nvPr>
        </p:nvSpPr>
        <p:spPr>
          <a:prstGeom prst="rect">
            <a:avLst/>
          </a:prstGeom>
        </p:spPr>
        <p:txBody>
          <a:bodyPr/>
          <a:lstStyle/>
          <a:p>
            <a:r>
              <a:t>Title Text</a:t>
            </a:r>
          </a:p>
        </p:txBody>
      </p:sp>
      <p:sp>
        <p:nvSpPr>
          <p:cNvPr id="108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0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9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09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1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2"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13"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1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0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10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1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14" name="Title Text"/>
          <p:cNvSpPr txBox="1">
            <a:spLocks noGrp="1"/>
          </p:cNvSpPr>
          <p:nvPr>
            <p:ph type="title"/>
          </p:nvPr>
        </p:nvSpPr>
        <p:spPr>
          <a:prstGeom prst="rect">
            <a:avLst/>
          </a:prstGeom>
        </p:spPr>
        <p:txBody>
          <a:bodyPr/>
          <a:lstStyle/>
          <a:p>
            <a:r>
              <a:t>Title Text</a:t>
            </a:r>
          </a:p>
        </p:txBody>
      </p:sp>
      <p:sp>
        <p:nvSpPr>
          <p:cNvPr id="111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1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2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12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1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1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34" name="Title Text"/>
          <p:cNvSpPr txBox="1">
            <a:spLocks noGrp="1"/>
          </p:cNvSpPr>
          <p:nvPr>
            <p:ph type="title"/>
          </p:nvPr>
        </p:nvSpPr>
        <p:spPr>
          <a:prstGeom prst="rect">
            <a:avLst/>
          </a:prstGeom>
        </p:spPr>
        <p:txBody>
          <a:bodyPr/>
          <a:lstStyle/>
          <a:p>
            <a:r>
              <a:t>Title Text</a:t>
            </a:r>
          </a:p>
        </p:txBody>
      </p:sp>
      <p:sp>
        <p:nvSpPr>
          <p:cNvPr id="113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1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4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14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14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15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55" name="Title Text"/>
          <p:cNvSpPr txBox="1">
            <a:spLocks noGrp="1"/>
          </p:cNvSpPr>
          <p:nvPr>
            <p:ph type="title"/>
          </p:nvPr>
        </p:nvSpPr>
        <p:spPr>
          <a:prstGeom prst="rect">
            <a:avLst/>
          </a:prstGeom>
        </p:spPr>
        <p:txBody>
          <a:bodyPr/>
          <a:lstStyle/>
          <a:p>
            <a:r>
              <a:t>Title Text</a:t>
            </a:r>
          </a:p>
        </p:txBody>
      </p:sp>
      <p:sp>
        <p:nvSpPr>
          <p:cNvPr id="11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1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17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7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17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17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1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18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8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18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18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1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94" name="Title Text"/>
          <p:cNvSpPr txBox="1">
            <a:spLocks noGrp="1"/>
          </p:cNvSpPr>
          <p:nvPr>
            <p:ph type="title"/>
          </p:nvPr>
        </p:nvSpPr>
        <p:spPr>
          <a:prstGeom prst="rect">
            <a:avLst/>
          </a:prstGeom>
        </p:spPr>
        <p:txBody>
          <a:bodyPr/>
          <a:lstStyle/>
          <a:p>
            <a:r>
              <a:t>Title Text</a:t>
            </a:r>
          </a:p>
        </p:txBody>
      </p:sp>
      <p:sp>
        <p:nvSpPr>
          <p:cNvPr id="119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21"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22" name="Body Level One…"/>
          <p:cNvSpPr txBox="1">
            <a:spLocks noGrp="1"/>
          </p:cNvSpPr>
          <p:nvPr>
            <p:ph type="body" sz="quarter" idx="1"/>
          </p:nvPr>
        </p:nvSpPr>
        <p:spPr>
          <a:xfrm>
            <a:off x="0" y="0"/>
            <a:ext cx="1270" cy="1270"/>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2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20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20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13"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14"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15"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216"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2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224"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25"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26" name="Title Text"/>
          <p:cNvSpPr txBox="1">
            <a:spLocks noGrp="1"/>
          </p:cNvSpPr>
          <p:nvPr>
            <p:ph type="title"/>
          </p:nvPr>
        </p:nvSpPr>
        <p:spPr>
          <a:prstGeom prst="rect">
            <a:avLst/>
          </a:prstGeom>
        </p:spPr>
        <p:txBody>
          <a:bodyPr/>
          <a:lstStyle/>
          <a:p>
            <a:r>
              <a:t>Title Text</a:t>
            </a:r>
          </a:p>
        </p:txBody>
      </p:sp>
      <p:sp>
        <p:nvSpPr>
          <p:cNvPr id="12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235"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36"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37"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238"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2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246"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47"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48" name="Title Text"/>
          <p:cNvSpPr txBox="1">
            <a:spLocks noGrp="1"/>
          </p:cNvSpPr>
          <p:nvPr>
            <p:ph type="title"/>
          </p:nvPr>
        </p:nvSpPr>
        <p:spPr>
          <a:prstGeom prst="rect">
            <a:avLst/>
          </a:prstGeom>
        </p:spPr>
        <p:txBody>
          <a:bodyPr/>
          <a:lstStyle/>
          <a:p>
            <a:r>
              <a:t>Title Text</a:t>
            </a:r>
          </a:p>
        </p:txBody>
      </p:sp>
      <p:sp>
        <p:nvSpPr>
          <p:cNvPr id="1249"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257"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58"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59"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260"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261"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269"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70"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71" name="Title Text"/>
          <p:cNvSpPr txBox="1">
            <a:spLocks noGrp="1"/>
          </p:cNvSpPr>
          <p:nvPr>
            <p:ph type="title"/>
          </p:nvPr>
        </p:nvSpPr>
        <p:spPr>
          <a:prstGeom prst="rect">
            <a:avLst/>
          </a:prstGeom>
        </p:spPr>
        <p:txBody>
          <a:bodyPr/>
          <a:lstStyle/>
          <a:p>
            <a:r>
              <a:t>Title Text</a:t>
            </a:r>
          </a:p>
        </p:txBody>
      </p:sp>
      <p:sp>
        <p:nvSpPr>
          <p:cNvPr id="12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279"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80"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288"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89"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90"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291"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292"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2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300"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01"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0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303"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304"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3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30" name="Title Text"/>
          <p:cNvSpPr txBox="1">
            <a:spLocks noGrp="1"/>
          </p:cNvSpPr>
          <p:nvPr>
            <p:ph type="title"/>
          </p:nvPr>
        </p:nvSpPr>
        <p:spPr>
          <a:xfrm>
            <a:off x="632024" y="3427588"/>
            <a:ext cx="6800851" cy="1059394"/>
          </a:xfrm>
          <a:prstGeom prst="rect">
            <a:avLst/>
          </a:prstGeom>
        </p:spPr>
        <p:txBody>
          <a:bodyPr lIns="38100" tIns="38100" rIns="38100" bIns="38100" anchor="t"/>
          <a:lstStyle>
            <a:lvl1pPr defTabSz="4005631">
              <a:lnSpc>
                <a:spcPct val="100000"/>
              </a:lnSpc>
              <a:defRPr sz="3200" b="1" cap="all">
                <a:latin typeface="Arial"/>
                <a:ea typeface="Arial"/>
                <a:cs typeface="Arial"/>
                <a:sym typeface="Arial"/>
              </a:defRPr>
            </a:lvl1pPr>
          </a:lstStyle>
          <a:p>
            <a:r>
              <a:t>Title Text</a:t>
            </a:r>
          </a:p>
        </p:txBody>
      </p:sp>
      <p:sp>
        <p:nvSpPr>
          <p:cNvPr id="131" name="Body Level One…"/>
          <p:cNvSpPr txBox="1">
            <a:spLocks noGrp="1"/>
          </p:cNvSpPr>
          <p:nvPr>
            <p:ph type="body" sz="quarter" idx="1"/>
          </p:nvPr>
        </p:nvSpPr>
        <p:spPr>
          <a:xfrm>
            <a:off x="632024" y="2260785"/>
            <a:ext cx="6800851" cy="1166813"/>
          </a:xfrm>
          <a:prstGeom prst="rect">
            <a:avLst/>
          </a:prstGeom>
        </p:spPr>
        <p:txBody>
          <a:bodyPr lIns="38100" tIns="38100" rIns="38100" bIns="38100" anchor="b"/>
          <a:lstStyle>
            <a:lvl1pPr marL="0" indent="0" defTabSz="4005631">
              <a:lnSpc>
                <a:spcPct val="100000"/>
              </a:lnSpc>
              <a:spcBef>
                <a:spcPts val="300"/>
              </a:spcBef>
              <a:buSzTx/>
              <a:buFontTx/>
              <a:buNone/>
              <a:defRPr sz="1600">
                <a:latin typeface="Arial"/>
                <a:ea typeface="Arial"/>
                <a:cs typeface="Arial"/>
                <a:sym typeface="Arial"/>
              </a:defRPr>
            </a:lvl1pPr>
            <a:lvl2pPr marL="0" indent="380983" defTabSz="4005631">
              <a:lnSpc>
                <a:spcPct val="100000"/>
              </a:lnSpc>
              <a:spcBef>
                <a:spcPts val="300"/>
              </a:spcBef>
              <a:buSzTx/>
              <a:buFontTx/>
              <a:buNone/>
              <a:defRPr sz="1600">
                <a:latin typeface="Arial"/>
                <a:ea typeface="Arial"/>
                <a:cs typeface="Arial"/>
                <a:sym typeface="Arial"/>
              </a:defRPr>
            </a:lvl2pPr>
            <a:lvl3pPr marL="0" indent="761971" defTabSz="4005631">
              <a:lnSpc>
                <a:spcPct val="100000"/>
              </a:lnSpc>
              <a:spcBef>
                <a:spcPts val="300"/>
              </a:spcBef>
              <a:buSzTx/>
              <a:buFontTx/>
              <a:buNone/>
              <a:defRPr sz="1600">
                <a:latin typeface="Arial"/>
                <a:ea typeface="Arial"/>
                <a:cs typeface="Arial"/>
                <a:sym typeface="Arial"/>
              </a:defRPr>
            </a:lvl3pPr>
            <a:lvl4pPr marL="0" indent="1142956" defTabSz="4005631">
              <a:lnSpc>
                <a:spcPct val="100000"/>
              </a:lnSpc>
              <a:spcBef>
                <a:spcPts val="300"/>
              </a:spcBef>
              <a:buSzTx/>
              <a:buFontTx/>
              <a:buNone/>
              <a:defRPr sz="1600">
                <a:latin typeface="Arial"/>
                <a:ea typeface="Arial"/>
                <a:cs typeface="Arial"/>
                <a:sym typeface="Arial"/>
              </a:defRPr>
            </a:lvl4pPr>
            <a:lvl5pPr marL="0" indent="1523940" defTabSz="4005631">
              <a:lnSpc>
                <a:spcPct val="100000"/>
              </a:lnSpc>
              <a:spcBef>
                <a:spcPts val="300"/>
              </a:spcBef>
              <a:buSzTx/>
              <a:buFontTx/>
              <a:buNone/>
              <a:defRPr sz="16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32"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312"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13"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14" name="Title Text"/>
          <p:cNvSpPr txBox="1">
            <a:spLocks noGrp="1"/>
          </p:cNvSpPr>
          <p:nvPr>
            <p:ph type="title"/>
          </p:nvPr>
        </p:nvSpPr>
        <p:spPr>
          <a:prstGeom prst="rect">
            <a:avLst/>
          </a:prstGeom>
        </p:spPr>
        <p:txBody>
          <a:bodyPr/>
          <a:lstStyle/>
          <a:p>
            <a:r>
              <a:t>Title Text</a:t>
            </a:r>
          </a:p>
        </p:txBody>
      </p:sp>
      <p:sp>
        <p:nvSpPr>
          <p:cNvPr id="131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323"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24"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25"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326"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3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35"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336"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33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34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4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4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4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35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55"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356"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35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36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6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66"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6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37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75" name="Title Text"/>
          <p:cNvSpPr txBox="1">
            <a:spLocks noGrp="1"/>
          </p:cNvSpPr>
          <p:nvPr>
            <p:ph type="title"/>
          </p:nvPr>
        </p:nvSpPr>
        <p:spPr>
          <a:xfrm>
            <a:off x="2645331" y="1363232"/>
            <a:ext cx="33124141" cy="4948769"/>
          </a:xfrm>
          <a:prstGeom prst="rect">
            <a:avLst/>
          </a:prstGeom>
        </p:spPr>
        <p:txBody>
          <a:bodyPr/>
          <a:lstStyle/>
          <a:p>
            <a:r>
              <a:t>Title Text</a:t>
            </a:r>
          </a:p>
        </p:txBody>
      </p:sp>
      <p:sp>
        <p:nvSpPr>
          <p:cNvPr id="1376"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377"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378"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385"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86"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8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39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95"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40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0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404" name="Body Level One…"/>
          <p:cNvSpPr txBox="1">
            <a:spLocks noGrp="1"/>
          </p:cNvSpPr>
          <p:nvPr>
            <p:ph type="body" sz="half" idx="1"/>
          </p:nvPr>
        </p:nvSpPr>
        <p:spPr>
          <a:xfrm>
            <a:off x="16327042" y="3686485"/>
            <a:ext cx="19442431" cy="18194868"/>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405"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406"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39"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40" name="Body Level One…"/>
          <p:cNvSpPr txBox="1">
            <a:spLocks noGrp="1"/>
          </p:cNvSpPr>
          <p:nvPr>
            <p:ph type="body" sz="quarter" idx="1"/>
          </p:nvPr>
        </p:nvSpPr>
        <p:spPr>
          <a:xfrm>
            <a:off x="600075" y="1659471"/>
            <a:ext cx="3333750" cy="3378201"/>
          </a:xfrm>
          <a:prstGeom prst="rect">
            <a:avLst/>
          </a:prstGeom>
        </p:spPr>
        <p:txBody>
          <a:bodyPr lIns="38100" tIns="38100" rIns="38100" bIns="38100"/>
          <a:lstStyle>
            <a:lvl1pPr marL="285739" indent="-285739" defTabSz="4005631">
              <a:lnSpc>
                <a:spcPct val="100000"/>
              </a:lnSpc>
              <a:spcBef>
                <a:spcPts val="500"/>
              </a:spcBef>
              <a:buSzTx/>
              <a:buFontTx/>
              <a:buNone/>
              <a:defRPr sz="2400">
                <a:latin typeface="Arial"/>
                <a:ea typeface="Arial"/>
                <a:cs typeface="Arial"/>
                <a:sym typeface="Arial"/>
              </a:defRPr>
            </a:lvl1pPr>
            <a:lvl2pPr marL="285739" indent="1717076" defTabSz="4005631">
              <a:lnSpc>
                <a:spcPct val="100000"/>
              </a:lnSpc>
              <a:spcBef>
                <a:spcPts val="500"/>
              </a:spcBef>
              <a:buSzTx/>
              <a:buFontTx/>
              <a:buNone/>
              <a:defRPr sz="2400">
                <a:latin typeface="Arial"/>
                <a:ea typeface="Arial"/>
                <a:cs typeface="Arial"/>
                <a:sym typeface="Arial"/>
              </a:defRPr>
            </a:lvl2pPr>
            <a:lvl3pPr marL="285739" indent="3719892" defTabSz="4005631">
              <a:lnSpc>
                <a:spcPct val="100000"/>
              </a:lnSpc>
              <a:spcBef>
                <a:spcPts val="500"/>
              </a:spcBef>
              <a:buSzTx/>
              <a:buFontTx/>
              <a:buNone/>
              <a:defRPr sz="2400">
                <a:latin typeface="Arial"/>
                <a:ea typeface="Arial"/>
                <a:cs typeface="Arial"/>
                <a:sym typeface="Arial"/>
              </a:defRPr>
            </a:lvl3pPr>
            <a:lvl4pPr marL="285739" indent="5722708" defTabSz="4005631">
              <a:lnSpc>
                <a:spcPct val="100000"/>
              </a:lnSpc>
              <a:spcBef>
                <a:spcPts val="500"/>
              </a:spcBef>
              <a:buSzTx/>
              <a:buFontTx/>
              <a:buNone/>
              <a:defRPr sz="2400">
                <a:latin typeface="Arial"/>
                <a:ea typeface="Arial"/>
                <a:cs typeface="Arial"/>
                <a:sym typeface="Arial"/>
              </a:defRPr>
            </a:lvl4pPr>
            <a:lvl5pPr marL="285739" indent="7725524" defTabSz="4005631">
              <a:lnSpc>
                <a:spcPct val="100000"/>
              </a:lnSpc>
              <a:spcBef>
                <a:spcPts val="500"/>
              </a:spcBef>
              <a:buSzTx/>
              <a:buFontTx/>
              <a:buNone/>
              <a:defRPr sz="2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41"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4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14"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415" name="Picture Placeholder 2"/>
          <p:cNvSpPr>
            <a:spLocks noGrp="1"/>
          </p:cNvSpPr>
          <p:nvPr>
            <p:ph type="pic" sz="half" idx="13"/>
          </p:nvPr>
        </p:nvSpPr>
        <p:spPr>
          <a:xfrm>
            <a:off x="16327042" y="3686485"/>
            <a:ext cx="19442431" cy="18194868"/>
          </a:xfrm>
          <a:prstGeom prst="rect">
            <a:avLst/>
          </a:prstGeom>
        </p:spPr>
        <p:txBody>
          <a:bodyPr lIns="91439" rIns="91439">
            <a:noAutofit/>
          </a:bodyPr>
          <a:lstStyle/>
          <a:p>
            <a:endParaRPr/>
          </a:p>
        </p:txBody>
      </p:sp>
      <p:sp>
        <p:nvSpPr>
          <p:cNvPr id="1416"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41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42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2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42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2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4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35" name="Title Text"/>
          <p:cNvSpPr txBox="1">
            <a:spLocks noGrp="1"/>
          </p:cNvSpPr>
          <p:nvPr>
            <p:ph type="title"/>
          </p:nvPr>
        </p:nvSpPr>
        <p:spPr>
          <a:xfrm>
            <a:off x="27483541" y="1363132"/>
            <a:ext cx="8281035" cy="21697530"/>
          </a:xfrm>
          <a:prstGeom prst="rect">
            <a:avLst/>
          </a:prstGeom>
        </p:spPr>
        <p:txBody>
          <a:bodyPr/>
          <a:lstStyle/>
          <a:p>
            <a:r>
              <a:t>Title Text</a:t>
            </a:r>
          </a:p>
        </p:txBody>
      </p:sp>
      <p:sp>
        <p:nvSpPr>
          <p:cNvPr id="1436" name="Body Level One…"/>
          <p:cNvSpPr txBox="1">
            <a:spLocks noGrp="1"/>
          </p:cNvSpPr>
          <p:nvPr>
            <p:ph type="body" idx="1"/>
          </p:nvPr>
        </p:nvSpPr>
        <p:spPr>
          <a:xfrm>
            <a:off x="2640437" y="1363132"/>
            <a:ext cx="24363045"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3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444" name="Title Text"/>
          <p:cNvSpPr txBox="1">
            <a:spLocks noGrp="1"/>
          </p:cNvSpPr>
          <p:nvPr>
            <p:ph type="title"/>
          </p:nvPr>
        </p:nvSpPr>
        <p:spPr>
          <a:xfrm>
            <a:off x="2880360" y="7953588"/>
            <a:ext cx="32644079" cy="5488094"/>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45" name="Body Level One…"/>
          <p:cNvSpPr txBox="1">
            <a:spLocks noGrp="1"/>
          </p:cNvSpPr>
          <p:nvPr>
            <p:ph type="body" sz="quarter" idx="1"/>
          </p:nvPr>
        </p:nvSpPr>
        <p:spPr>
          <a:xfrm>
            <a:off x="5760720" y="14508480"/>
            <a:ext cx="26883361" cy="6543041"/>
          </a:xfrm>
          <a:prstGeom prst="rect">
            <a:avLst/>
          </a:prstGeom>
        </p:spPr>
        <p:txBody>
          <a:bodyPr lIns="182879" tIns="182879" rIns="182879" bIns="182879"/>
          <a:lstStyle>
            <a:lvl1pPr marL="0" indent="0" algn="ctr" defTabSz="1828800">
              <a:lnSpc>
                <a:spcPct val="100000"/>
              </a:lnSpc>
              <a:spcBef>
                <a:spcPts val="3000"/>
              </a:spcBef>
              <a:buSzTx/>
              <a:buFontTx/>
              <a:buNone/>
              <a:defRPr sz="12800">
                <a:solidFill>
                  <a:srgbClr val="888888"/>
                </a:solidFill>
              </a:defRPr>
            </a:lvl1pPr>
            <a:lvl2pPr marL="0" indent="1828800" algn="ctr" defTabSz="1828800">
              <a:lnSpc>
                <a:spcPct val="100000"/>
              </a:lnSpc>
              <a:spcBef>
                <a:spcPts val="3000"/>
              </a:spcBef>
              <a:buSzTx/>
              <a:buFontTx/>
              <a:buNone/>
              <a:defRPr sz="12800">
                <a:solidFill>
                  <a:srgbClr val="888888"/>
                </a:solidFill>
              </a:defRPr>
            </a:lvl2pPr>
            <a:lvl3pPr marL="0" indent="3657600" algn="ctr" defTabSz="1828800">
              <a:lnSpc>
                <a:spcPct val="100000"/>
              </a:lnSpc>
              <a:spcBef>
                <a:spcPts val="3000"/>
              </a:spcBef>
              <a:buSzTx/>
              <a:buFontTx/>
              <a:buNone/>
              <a:defRPr sz="12800">
                <a:solidFill>
                  <a:srgbClr val="888888"/>
                </a:solidFill>
              </a:defRPr>
            </a:lvl3pPr>
            <a:lvl4pPr marL="0" indent="5486400" algn="ctr" defTabSz="1828800">
              <a:lnSpc>
                <a:spcPct val="100000"/>
              </a:lnSpc>
              <a:spcBef>
                <a:spcPts val="3000"/>
              </a:spcBef>
              <a:buSzTx/>
              <a:buFontTx/>
              <a:buNone/>
              <a:defRPr sz="12800">
                <a:solidFill>
                  <a:srgbClr val="888888"/>
                </a:solidFill>
              </a:defRPr>
            </a:lvl4pPr>
            <a:lvl5pPr marL="0" indent="7315200" algn="ctr" defTabSz="1828800">
              <a:lnSpc>
                <a:spcPct val="100000"/>
              </a:lnSpc>
              <a:spcBef>
                <a:spcPts val="3000"/>
              </a:spcBef>
              <a:buSzTx/>
              <a:buFontTx/>
              <a:buNone/>
              <a:defRPr sz="128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46"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453"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54" name="Body Level One…"/>
          <p:cNvSpPr txBox="1">
            <a:spLocks noGrp="1"/>
          </p:cNvSpPr>
          <p:nvPr>
            <p:ph type="body" idx="1"/>
          </p:nvPr>
        </p:nvSpPr>
        <p:spPr>
          <a:xfrm>
            <a:off x="1920239" y="5974081"/>
            <a:ext cx="34564323" cy="16896930"/>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455"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462" name="Title Text"/>
          <p:cNvSpPr txBox="1">
            <a:spLocks noGrp="1"/>
          </p:cNvSpPr>
          <p:nvPr>
            <p:ph type="title"/>
          </p:nvPr>
        </p:nvSpPr>
        <p:spPr>
          <a:xfrm>
            <a:off x="3033715" y="16452428"/>
            <a:ext cx="32644079" cy="5085081"/>
          </a:xfrm>
          <a:prstGeom prst="rect">
            <a:avLst/>
          </a:prstGeom>
        </p:spPr>
        <p:txBody>
          <a:bodyPr lIns="182879" tIns="182879" rIns="182879" bIns="182879" anchor="t"/>
          <a:lstStyle>
            <a:lvl1pPr defTabSz="1828800">
              <a:lnSpc>
                <a:spcPct val="100000"/>
              </a:lnSpc>
              <a:defRPr sz="16000" b="1" cap="all">
                <a:latin typeface="+mn-lt"/>
                <a:ea typeface="+mn-ea"/>
                <a:cs typeface="+mn-cs"/>
                <a:sym typeface="Calibri"/>
              </a:defRPr>
            </a:lvl1pPr>
          </a:lstStyle>
          <a:p>
            <a:r>
              <a:t>Title Text</a:t>
            </a:r>
          </a:p>
        </p:txBody>
      </p:sp>
      <p:sp>
        <p:nvSpPr>
          <p:cNvPr id="1463" name="Body Level One…"/>
          <p:cNvSpPr txBox="1">
            <a:spLocks noGrp="1"/>
          </p:cNvSpPr>
          <p:nvPr>
            <p:ph type="body" sz="quarter" idx="1"/>
          </p:nvPr>
        </p:nvSpPr>
        <p:spPr>
          <a:xfrm>
            <a:off x="3033715" y="10851729"/>
            <a:ext cx="32644079" cy="5600699"/>
          </a:xfrm>
          <a:prstGeom prst="rect">
            <a:avLst/>
          </a:prstGeom>
        </p:spPr>
        <p:txBody>
          <a:bodyPr lIns="182879" tIns="182879" rIns="182879" bIns="182879" anchor="b"/>
          <a:lstStyle>
            <a:lvl1pPr marL="0" indent="0" defTabSz="1828800">
              <a:lnSpc>
                <a:spcPct val="100000"/>
              </a:lnSpc>
              <a:spcBef>
                <a:spcPts val="1900"/>
              </a:spcBef>
              <a:buSzTx/>
              <a:buFontTx/>
              <a:buNone/>
              <a:defRPr sz="8000">
                <a:solidFill>
                  <a:srgbClr val="888888"/>
                </a:solidFill>
              </a:defRPr>
            </a:lvl1pPr>
            <a:lvl2pPr marL="0" indent="1828800" defTabSz="1828800">
              <a:lnSpc>
                <a:spcPct val="100000"/>
              </a:lnSpc>
              <a:spcBef>
                <a:spcPts val="1900"/>
              </a:spcBef>
              <a:buSzTx/>
              <a:buFontTx/>
              <a:buNone/>
              <a:defRPr sz="8000">
                <a:solidFill>
                  <a:srgbClr val="888888"/>
                </a:solidFill>
              </a:defRPr>
            </a:lvl2pPr>
            <a:lvl3pPr marL="0" indent="3657600" defTabSz="1828800">
              <a:lnSpc>
                <a:spcPct val="100000"/>
              </a:lnSpc>
              <a:spcBef>
                <a:spcPts val="1900"/>
              </a:spcBef>
              <a:buSzTx/>
              <a:buFontTx/>
              <a:buNone/>
              <a:defRPr sz="8000">
                <a:solidFill>
                  <a:srgbClr val="888888"/>
                </a:solidFill>
              </a:defRPr>
            </a:lvl3pPr>
            <a:lvl4pPr marL="0" indent="5486400" defTabSz="1828800">
              <a:lnSpc>
                <a:spcPct val="100000"/>
              </a:lnSpc>
              <a:spcBef>
                <a:spcPts val="1900"/>
              </a:spcBef>
              <a:buSzTx/>
              <a:buFontTx/>
              <a:buNone/>
              <a:defRPr sz="8000">
                <a:solidFill>
                  <a:srgbClr val="888888"/>
                </a:solidFill>
              </a:defRPr>
            </a:lvl4pPr>
            <a:lvl5pPr marL="0" indent="7315200" defTabSz="1828800">
              <a:lnSpc>
                <a:spcPct val="100000"/>
              </a:lnSpc>
              <a:spcBef>
                <a:spcPts val="1900"/>
              </a:spcBef>
              <a:buSzTx/>
              <a:buFontTx/>
              <a:buNone/>
              <a:defRPr sz="8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64"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471"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72" name="Body Level One…"/>
          <p:cNvSpPr txBox="1">
            <a:spLocks noGrp="1"/>
          </p:cNvSpPr>
          <p:nvPr>
            <p:ph type="body" sz="half" idx="1"/>
          </p:nvPr>
        </p:nvSpPr>
        <p:spPr>
          <a:xfrm>
            <a:off x="1920239" y="5974081"/>
            <a:ext cx="16962121" cy="16896930"/>
          </a:xfrm>
          <a:prstGeom prst="rect">
            <a:avLst/>
          </a:prstGeom>
        </p:spPr>
        <p:txBody>
          <a:bodyPr lIns="182879" tIns="182879" rIns="182879" bIns="182879"/>
          <a:lstStyle>
            <a:lvl1pPr marL="1371600" indent="-1371600" defTabSz="1828800">
              <a:lnSpc>
                <a:spcPct val="100000"/>
              </a:lnSpc>
              <a:spcBef>
                <a:spcPts val="2600"/>
              </a:spcBef>
              <a:defRPr sz="11200"/>
            </a:lvl1pPr>
            <a:lvl2pPr marL="3162300" indent="-1333500" defTabSz="1828800">
              <a:lnSpc>
                <a:spcPct val="100000"/>
              </a:lnSpc>
              <a:spcBef>
                <a:spcPts val="2600"/>
              </a:spcBef>
              <a:buChar char="–"/>
              <a:defRPr sz="11200"/>
            </a:lvl2pPr>
            <a:lvl3pPr marL="4937759" indent="-1280159" defTabSz="1828800">
              <a:lnSpc>
                <a:spcPct val="100000"/>
              </a:lnSpc>
              <a:spcBef>
                <a:spcPts val="2600"/>
              </a:spcBef>
              <a:defRPr sz="11200"/>
            </a:lvl3pPr>
            <a:lvl4pPr marL="6908800" indent="-1422400" defTabSz="1828800">
              <a:lnSpc>
                <a:spcPct val="100000"/>
              </a:lnSpc>
              <a:spcBef>
                <a:spcPts val="2600"/>
              </a:spcBef>
              <a:buChar char="–"/>
              <a:defRPr sz="11200"/>
            </a:lvl4pPr>
            <a:lvl5pPr marL="8737600" indent="-1422400" defTabSz="1828800">
              <a:lnSpc>
                <a:spcPct val="100000"/>
              </a:lnSpc>
              <a:spcBef>
                <a:spcPts val="2600"/>
              </a:spcBef>
              <a:buChar char="»"/>
              <a:defRPr sz="11200"/>
            </a:lvl5pPr>
          </a:lstStyle>
          <a:p>
            <a:r>
              <a:t>Body Level One</a:t>
            </a:r>
          </a:p>
          <a:p>
            <a:pPr lvl="1"/>
            <a:r>
              <a:t>Body Level Two</a:t>
            </a:r>
          </a:p>
          <a:p>
            <a:pPr lvl="2"/>
            <a:r>
              <a:t>Body Level Three</a:t>
            </a:r>
          </a:p>
          <a:p>
            <a:pPr lvl="3"/>
            <a:r>
              <a:t>Body Level Four</a:t>
            </a:r>
          </a:p>
          <a:p>
            <a:pPr lvl="4"/>
            <a:r>
              <a:t>Body Level Five</a:t>
            </a:r>
          </a:p>
        </p:txBody>
      </p:sp>
      <p:sp>
        <p:nvSpPr>
          <p:cNvPr id="1473"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480"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81" name="Body Level One…"/>
          <p:cNvSpPr txBox="1">
            <a:spLocks noGrp="1"/>
          </p:cNvSpPr>
          <p:nvPr>
            <p:ph type="body" sz="quarter" idx="1"/>
          </p:nvPr>
        </p:nvSpPr>
        <p:spPr>
          <a:xfrm>
            <a:off x="1920239" y="5731088"/>
            <a:ext cx="16968792" cy="2388446"/>
          </a:xfrm>
          <a:prstGeom prst="rect">
            <a:avLst/>
          </a:prstGeom>
        </p:spPr>
        <p:txBody>
          <a:bodyPr lIns="182879" tIns="182879" rIns="182879" bIns="182879" anchor="b"/>
          <a:lstStyle>
            <a:lvl1pPr marL="0" indent="0" defTabSz="1828800">
              <a:lnSpc>
                <a:spcPct val="100000"/>
              </a:lnSpc>
              <a:spcBef>
                <a:spcPts val="2300"/>
              </a:spcBef>
              <a:buSzTx/>
              <a:buFontTx/>
              <a:buNone/>
              <a:defRPr sz="9600" b="1"/>
            </a:lvl1pPr>
            <a:lvl2pPr marL="0" indent="1828800" defTabSz="1828800">
              <a:lnSpc>
                <a:spcPct val="100000"/>
              </a:lnSpc>
              <a:spcBef>
                <a:spcPts val="2300"/>
              </a:spcBef>
              <a:buSzTx/>
              <a:buFontTx/>
              <a:buNone/>
              <a:defRPr sz="9600" b="1"/>
            </a:lvl2pPr>
            <a:lvl3pPr marL="0" indent="3657600" defTabSz="1828800">
              <a:lnSpc>
                <a:spcPct val="100000"/>
              </a:lnSpc>
              <a:spcBef>
                <a:spcPts val="2300"/>
              </a:spcBef>
              <a:buSzTx/>
              <a:buFontTx/>
              <a:buNone/>
              <a:defRPr sz="9600" b="1"/>
            </a:lvl3pPr>
            <a:lvl4pPr marL="0" indent="5486400" defTabSz="1828800">
              <a:lnSpc>
                <a:spcPct val="100000"/>
              </a:lnSpc>
              <a:spcBef>
                <a:spcPts val="2300"/>
              </a:spcBef>
              <a:buSzTx/>
              <a:buFontTx/>
              <a:buNone/>
              <a:defRPr sz="9600" b="1"/>
            </a:lvl4pPr>
            <a:lvl5pPr marL="0" indent="7315200" defTabSz="1828800">
              <a:lnSpc>
                <a:spcPct val="100000"/>
              </a:lnSpc>
              <a:spcBef>
                <a:spcPts val="2300"/>
              </a:spcBef>
              <a:buSzTx/>
              <a:buFontTx/>
              <a:buNone/>
              <a:defRPr sz="9600" b="1"/>
            </a:lvl5pPr>
          </a:lstStyle>
          <a:p>
            <a:r>
              <a:t>Body Level One</a:t>
            </a:r>
          </a:p>
          <a:p>
            <a:pPr lvl="1"/>
            <a:r>
              <a:t>Body Level Two</a:t>
            </a:r>
          </a:p>
          <a:p>
            <a:pPr lvl="2"/>
            <a:r>
              <a:t>Body Level Three</a:t>
            </a:r>
          </a:p>
          <a:p>
            <a:pPr lvl="3"/>
            <a:r>
              <a:t>Body Level Four</a:t>
            </a:r>
          </a:p>
          <a:p>
            <a:pPr lvl="4"/>
            <a:r>
              <a:t>Body Level Five</a:t>
            </a:r>
          </a:p>
        </p:txBody>
      </p:sp>
      <p:sp>
        <p:nvSpPr>
          <p:cNvPr id="1482" name="Text Placeholder 4"/>
          <p:cNvSpPr>
            <a:spLocks noGrp="1"/>
          </p:cNvSpPr>
          <p:nvPr>
            <p:ph type="body" sz="quarter" idx="13"/>
          </p:nvPr>
        </p:nvSpPr>
        <p:spPr>
          <a:xfrm>
            <a:off x="19509107" y="5731088"/>
            <a:ext cx="16975456" cy="2388446"/>
          </a:xfrm>
          <a:prstGeom prst="rect">
            <a:avLst/>
          </a:prstGeom>
        </p:spPr>
        <p:txBody>
          <a:bodyPr lIns="182879" tIns="182879" rIns="182879" bIns="182879" anchor="b"/>
          <a:lstStyle/>
          <a:p>
            <a:pPr marL="0" indent="0" defTabSz="1828800">
              <a:lnSpc>
                <a:spcPct val="100000"/>
              </a:lnSpc>
              <a:spcBef>
                <a:spcPts val="2300"/>
              </a:spcBef>
              <a:buSzTx/>
              <a:buFontTx/>
              <a:buNone/>
              <a:defRPr sz="9600" b="1"/>
            </a:pPr>
            <a:endParaRPr/>
          </a:p>
        </p:txBody>
      </p:sp>
      <p:sp>
        <p:nvSpPr>
          <p:cNvPr id="1483"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490"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91"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49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48" name="Title Text"/>
          <p:cNvSpPr txBox="1">
            <a:spLocks noGrp="1"/>
          </p:cNvSpPr>
          <p:nvPr>
            <p:ph type="title"/>
          </p:nvPr>
        </p:nvSpPr>
        <p:spPr>
          <a:xfrm>
            <a:off x="400050" y="213607"/>
            <a:ext cx="7200900" cy="889001"/>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49" name="Body Level One…"/>
          <p:cNvSpPr txBox="1">
            <a:spLocks noGrp="1"/>
          </p:cNvSpPr>
          <p:nvPr>
            <p:ph type="body" sz="quarter" idx="1"/>
          </p:nvPr>
        </p:nvSpPr>
        <p:spPr>
          <a:xfrm>
            <a:off x="400050" y="1193975"/>
            <a:ext cx="3535165" cy="497595"/>
          </a:xfrm>
          <a:prstGeom prst="rect">
            <a:avLst/>
          </a:prstGeom>
        </p:spPr>
        <p:txBody>
          <a:bodyPr lIns="38100" tIns="38100" rIns="38100" bIns="38100" anchor="b"/>
          <a:lstStyle>
            <a:lvl1pPr marL="0" indent="0" defTabSz="4005631">
              <a:lnSpc>
                <a:spcPct val="100000"/>
              </a:lnSpc>
              <a:spcBef>
                <a:spcPts val="400"/>
              </a:spcBef>
              <a:buSzTx/>
              <a:buFontTx/>
              <a:buNone/>
              <a:defRPr sz="2000" b="1">
                <a:latin typeface="Arial"/>
                <a:ea typeface="Arial"/>
                <a:cs typeface="Arial"/>
                <a:sym typeface="Arial"/>
              </a:defRPr>
            </a:lvl1pPr>
            <a:lvl2pPr marL="0" indent="380983" defTabSz="4005631">
              <a:lnSpc>
                <a:spcPct val="100000"/>
              </a:lnSpc>
              <a:spcBef>
                <a:spcPts val="400"/>
              </a:spcBef>
              <a:buSzTx/>
              <a:buFontTx/>
              <a:buNone/>
              <a:defRPr sz="2000" b="1">
                <a:latin typeface="Arial"/>
                <a:ea typeface="Arial"/>
                <a:cs typeface="Arial"/>
                <a:sym typeface="Arial"/>
              </a:defRPr>
            </a:lvl2pPr>
            <a:lvl3pPr marL="0" indent="761971" defTabSz="4005631">
              <a:lnSpc>
                <a:spcPct val="100000"/>
              </a:lnSpc>
              <a:spcBef>
                <a:spcPts val="400"/>
              </a:spcBef>
              <a:buSzTx/>
              <a:buFontTx/>
              <a:buNone/>
              <a:defRPr sz="2000" b="1">
                <a:latin typeface="Arial"/>
                <a:ea typeface="Arial"/>
                <a:cs typeface="Arial"/>
                <a:sym typeface="Arial"/>
              </a:defRPr>
            </a:lvl3pPr>
            <a:lvl4pPr marL="0" indent="1142956" defTabSz="4005631">
              <a:lnSpc>
                <a:spcPct val="100000"/>
              </a:lnSpc>
              <a:spcBef>
                <a:spcPts val="400"/>
              </a:spcBef>
              <a:buSzTx/>
              <a:buFontTx/>
              <a:buNone/>
              <a:defRPr sz="2000" b="1">
                <a:latin typeface="Arial"/>
                <a:ea typeface="Arial"/>
                <a:cs typeface="Arial"/>
                <a:sym typeface="Arial"/>
              </a:defRPr>
            </a:lvl4pPr>
            <a:lvl5pPr marL="0" indent="1523940" defTabSz="4005631">
              <a:lnSpc>
                <a:spcPct val="100000"/>
              </a:lnSpc>
              <a:spcBef>
                <a:spcPts val="400"/>
              </a:spcBef>
              <a:buSzTx/>
              <a:buFontTx/>
              <a:buNone/>
              <a:defRPr sz="2000" b="1">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50"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505" name="Title Text"/>
          <p:cNvSpPr txBox="1">
            <a:spLocks noGrp="1"/>
          </p:cNvSpPr>
          <p:nvPr>
            <p:ph type="title"/>
          </p:nvPr>
        </p:nvSpPr>
        <p:spPr>
          <a:xfrm>
            <a:off x="1920242" y="1019387"/>
            <a:ext cx="12634915" cy="4338321"/>
          </a:xfrm>
          <a:prstGeom prst="rect">
            <a:avLst/>
          </a:prstGeom>
        </p:spPr>
        <p:txBody>
          <a:bodyPr lIns="182879" tIns="182879" rIns="182879" bIns="182879" anchor="b"/>
          <a:lstStyle>
            <a:lvl1pPr defTabSz="1828800">
              <a:lnSpc>
                <a:spcPct val="100000"/>
              </a:lnSpc>
              <a:defRPr sz="8000" b="1">
                <a:latin typeface="+mn-lt"/>
                <a:ea typeface="+mn-ea"/>
                <a:cs typeface="+mn-cs"/>
                <a:sym typeface="Calibri"/>
              </a:defRPr>
            </a:lvl1pPr>
          </a:lstStyle>
          <a:p>
            <a:r>
              <a:t>Title Text</a:t>
            </a:r>
          </a:p>
        </p:txBody>
      </p:sp>
      <p:sp>
        <p:nvSpPr>
          <p:cNvPr id="1506" name="Body Level One…"/>
          <p:cNvSpPr txBox="1">
            <a:spLocks noGrp="1"/>
          </p:cNvSpPr>
          <p:nvPr>
            <p:ph type="body" idx="1"/>
          </p:nvPr>
        </p:nvSpPr>
        <p:spPr>
          <a:xfrm>
            <a:off x="15015210" y="1019387"/>
            <a:ext cx="21469351" cy="21851623"/>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07" name="Text Placeholder 3"/>
          <p:cNvSpPr>
            <a:spLocks noGrp="1"/>
          </p:cNvSpPr>
          <p:nvPr>
            <p:ph type="body" sz="half" idx="13"/>
          </p:nvPr>
        </p:nvSpPr>
        <p:spPr>
          <a:xfrm>
            <a:off x="1920242" y="5357708"/>
            <a:ext cx="12634916" cy="17513302"/>
          </a:xfrm>
          <a:prstGeom prst="rect">
            <a:avLst/>
          </a:prstGeom>
        </p:spPr>
        <p:txBody>
          <a:bodyPr lIns="182879" tIns="182879" rIns="182879" bIns="182879"/>
          <a:lstStyle/>
          <a:p>
            <a:pPr marL="0" indent="0" defTabSz="1828800">
              <a:lnSpc>
                <a:spcPct val="100000"/>
              </a:lnSpc>
              <a:spcBef>
                <a:spcPts val="1300"/>
              </a:spcBef>
              <a:buSzTx/>
              <a:buFontTx/>
              <a:buNone/>
              <a:defRPr sz="5600"/>
            </a:pPr>
            <a:endParaRPr/>
          </a:p>
        </p:txBody>
      </p:sp>
      <p:sp>
        <p:nvSpPr>
          <p:cNvPr id="150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515" name="Title Text"/>
          <p:cNvSpPr txBox="1">
            <a:spLocks noGrp="1"/>
          </p:cNvSpPr>
          <p:nvPr>
            <p:ph type="title"/>
          </p:nvPr>
        </p:nvSpPr>
        <p:spPr>
          <a:xfrm>
            <a:off x="7527610" y="17922239"/>
            <a:ext cx="23042881" cy="2115823"/>
          </a:xfrm>
          <a:prstGeom prst="rect">
            <a:avLst/>
          </a:prstGeom>
        </p:spPr>
        <p:txBody>
          <a:bodyPr lIns="182879" tIns="182879" rIns="182879" bIns="182879" anchor="b"/>
          <a:lstStyle>
            <a:lvl1pPr defTabSz="1828800">
              <a:lnSpc>
                <a:spcPct val="100000"/>
              </a:lnSpc>
              <a:defRPr sz="8000" b="1">
                <a:latin typeface="+mn-lt"/>
                <a:ea typeface="+mn-ea"/>
                <a:cs typeface="+mn-cs"/>
                <a:sym typeface="Calibri"/>
              </a:defRPr>
            </a:lvl1pPr>
          </a:lstStyle>
          <a:p>
            <a:r>
              <a:t>Title Text</a:t>
            </a:r>
          </a:p>
        </p:txBody>
      </p:sp>
      <p:sp>
        <p:nvSpPr>
          <p:cNvPr id="1516" name="Picture Placeholder 2"/>
          <p:cNvSpPr>
            <a:spLocks noGrp="1"/>
          </p:cNvSpPr>
          <p:nvPr>
            <p:ph type="pic" sz="half" idx="13"/>
          </p:nvPr>
        </p:nvSpPr>
        <p:spPr>
          <a:xfrm>
            <a:off x="7527610" y="2287692"/>
            <a:ext cx="23042881" cy="15361921"/>
          </a:xfrm>
          <a:prstGeom prst="rect">
            <a:avLst/>
          </a:prstGeom>
        </p:spPr>
        <p:txBody>
          <a:bodyPr lIns="91439" rIns="91439">
            <a:noAutofit/>
          </a:bodyPr>
          <a:lstStyle/>
          <a:p>
            <a:endParaRPr/>
          </a:p>
        </p:txBody>
      </p:sp>
      <p:sp>
        <p:nvSpPr>
          <p:cNvPr id="1517" name="Body Level One…"/>
          <p:cNvSpPr txBox="1">
            <a:spLocks noGrp="1"/>
          </p:cNvSpPr>
          <p:nvPr>
            <p:ph type="body" sz="quarter" idx="1"/>
          </p:nvPr>
        </p:nvSpPr>
        <p:spPr>
          <a:xfrm>
            <a:off x="7527610" y="20038062"/>
            <a:ext cx="23042881" cy="3004819"/>
          </a:xfrm>
          <a:prstGeom prst="rect">
            <a:avLst/>
          </a:prstGeom>
        </p:spPr>
        <p:txBody>
          <a:bodyPr lIns="182879" tIns="182879" rIns="182879" bIns="182879"/>
          <a:lstStyle>
            <a:lvl1pPr marL="0" indent="0" defTabSz="1828800">
              <a:lnSpc>
                <a:spcPct val="100000"/>
              </a:lnSpc>
              <a:spcBef>
                <a:spcPts val="1300"/>
              </a:spcBef>
              <a:buSzTx/>
              <a:buFontTx/>
              <a:buNone/>
              <a:defRPr sz="5600"/>
            </a:lvl1pPr>
            <a:lvl2pPr marL="0" indent="1828800" defTabSz="1828800">
              <a:lnSpc>
                <a:spcPct val="100000"/>
              </a:lnSpc>
              <a:spcBef>
                <a:spcPts val="1300"/>
              </a:spcBef>
              <a:buSzTx/>
              <a:buFontTx/>
              <a:buNone/>
              <a:defRPr sz="5600"/>
            </a:lvl2pPr>
            <a:lvl3pPr marL="0" indent="3657600" defTabSz="1828800">
              <a:lnSpc>
                <a:spcPct val="100000"/>
              </a:lnSpc>
              <a:spcBef>
                <a:spcPts val="1300"/>
              </a:spcBef>
              <a:buSzTx/>
              <a:buFontTx/>
              <a:buNone/>
              <a:defRPr sz="5600"/>
            </a:lvl3pPr>
            <a:lvl4pPr marL="0" indent="5486400" defTabSz="1828800">
              <a:lnSpc>
                <a:spcPct val="100000"/>
              </a:lnSpc>
              <a:spcBef>
                <a:spcPts val="1300"/>
              </a:spcBef>
              <a:buSzTx/>
              <a:buFontTx/>
              <a:buNone/>
              <a:defRPr sz="5600"/>
            </a:lvl4pPr>
            <a:lvl5pPr marL="0" indent="7315200" defTabSz="1828800">
              <a:lnSpc>
                <a:spcPct val="100000"/>
              </a:lnSpc>
              <a:spcBef>
                <a:spcPts val="1300"/>
              </a:spcBef>
              <a:buSzTx/>
              <a:buFontTx/>
              <a:buNone/>
              <a:defRPr sz="5600"/>
            </a:lvl5pPr>
          </a:lstStyle>
          <a:p>
            <a:r>
              <a:t>Body Level One</a:t>
            </a:r>
          </a:p>
          <a:p>
            <a:pPr lvl="1"/>
            <a:r>
              <a:t>Body Level Two</a:t>
            </a:r>
          </a:p>
          <a:p>
            <a:pPr lvl="2"/>
            <a:r>
              <a:t>Body Level Three</a:t>
            </a:r>
          </a:p>
          <a:p>
            <a:pPr lvl="3"/>
            <a:r>
              <a:t>Body Level Four</a:t>
            </a:r>
          </a:p>
          <a:p>
            <a:pPr lvl="4"/>
            <a:r>
              <a:t>Body Level Five</a:t>
            </a:r>
          </a:p>
        </p:txBody>
      </p:sp>
      <p:sp>
        <p:nvSpPr>
          <p:cNvPr id="151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525"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526" name="Body Level One…"/>
          <p:cNvSpPr txBox="1">
            <a:spLocks noGrp="1"/>
          </p:cNvSpPr>
          <p:nvPr>
            <p:ph type="body" idx="1"/>
          </p:nvPr>
        </p:nvSpPr>
        <p:spPr>
          <a:xfrm>
            <a:off x="1920239" y="5974081"/>
            <a:ext cx="34564323" cy="16896930"/>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27"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534" name="Title Text"/>
          <p:cNvSpPr txBox="1">
            <a:spLocks noGrp="1"/>
          </p:cNvSpPr>
          <p:nvPr>
            <p:ph type="title"/>
          </p:nvPr>
        </p:nvSpPr>
        <p:spPr>
          <a:xfrm>
            <a:off x="27843478" y="1025316"/>
            <a:ext cx="8641082" cy="21845694"/>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535" name="Body Level One…"/>
          <p:cNvSpPr txBox="1">
            <a:spLocks noGrp="1"/>
          </p:cNvSpPr>
          <p:nvPr>
            <p:ph type="body" idx="1"/>
          </p:nvPr>
        </p:nvSpPr>
        <p:spPr>
          <a:xfrm>
            <a:off x="1920239" y="1025316"/>
            <a:ext cx="25283162" cy="21845694"/>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36"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57"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58"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65"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72" name="Title Text"/>
          <p:cNvSpPr txBox="1">
            <a:spLocks noGrp="1"/>
          </p:cNvSpPr>
          <p:nvPr>
            <p:ph type="title"/>
          </p:nvPr>
        </p:nvSpPr>
        <p:spPr>
          <a:xfrm>
            <a:off x="400050" y="212370"/>
            <a:ext cx="2632275" cy="903818"/>
          </a:xfrm>
          <a:prstGeom prst="rect">
            <a:avLst/>
          </a:prstGeom>
        </p:spPr>
        <p:txBody>
          <a:bodyPr lIns="38100" tIns="38100" rIns="38100" bIns="38100" anchor="b"/>
          <a:lstStyle>
            <a:lvl1pPr defTabSz="4005631">
              <a:lnSpc>
                <a:spcPct val="100000"/>
              </a:lnSpc>
              <a:defRPr sz="1600" b="1">
                <a:latin typeface="Arial"/>
                <a:ea typeface="Arial"/>
                <a:cs typeface="Arial"/>
                <a:sym typeface="Arial"/>
              </a:defRPr>
            </a:lvl1pPr>
          </a:lstStyle>
          <a:p>
            <a:r>
              <a:t>Title Text</a:t>
            </a:r>
          </a:p>
        </p:txBody>
      </p:sp>
      <p:sp>
        <p:nvSpPr>
          <p:cNvPr id="173" name="Body Level One…"/>
          <p:cNvSpPr txBox="1">
            <a:spLocks noGrp="1"/>
          </p:cNvSpPr>
          <p:nvPr>
            <p:ph type="body" sz="quarter" idx="1"/>
          </p:nvPr>
        </p:nvSpPr>
        <p:spPr>
          <a:xfrm>
            <a:off x="3128167" y="212374"/>
            <a:ext cx="4472783" cy="4552421"/>
          </a:xfrm>
          <a:prstGeom prst="rect">
            <a:avLst/>
          </a:prstGeom>
        </p:spPr>
        <p:txBody>
          <a:bodyPr lIns="38100" tIns="38100" rIns="38100" bIns="38100"/>
          <a:lstStyle>
            <a:lvl1pPr marL="285739" indent="-285739" defTabSz="4005631">
              <a:lnSpc>
                <a:spcPct val="100000"/>
              </a:lnSpc>
              <a:spcBef>
                <a:spcPts val="600"/>
              </a:spcBef>
              <a:buSzTx/>
              <a:buFontTx/>
              <a:buNone/>
              <a:defRPr sz="2800">
                <a:latin typeface="Arial"/>
                <a:ea typeface="Arial"/>
                <a:cs typeface="Arial"/>
                <a:sym typeface="Arial"/>
              </a:defRPr>
            </a:lvl1pPr>
            <a:lvl2pPr marL="285739" indent="1717076" defTabSz="4005631">
              <a:lnSpc>
                <a:spcPct val="100000"/>
              </a:lnSpc>
              <a:spcBef>
                <a:spcPts val="600"/>
              </a:spcBef>
              <a:buSzTx/>
              <a:buFontTx/>
              <a:buNone/>
              <a:defRPr sz="2800">
                <a:latin typeface="Arial"/>
                <a:ea typeface="Arial"/>
                <a:cs typeface="Arial"/>
                <a:sym typeface="Arial"/>
              </a:defRPr>
            </a:lvl2pPr>
            <a:lvl3pPr marL="285739" indent="3719892" defTabSz="4005631">
              <a:lnSpc>
                <a:spcPct val="100000"/>
              </a:lnSpc>
              <a:spcBef>
                <a:spcPts val="600"/>
              </a:spcBef>
              <a:buSzTx/>
              <a:buFontTx/>
              <a:buNone/>
              <a:defRPr sz="2800">
                <a:latin typeface="Arial"/>
                <a:ea typeface="Arial"/>
                <a:cs typeface="Arial"/>
                <a:sym typeface="Arial"/>
              </a:defRPr>
            </a:lvl3pPr>
            <a:lvl4pPr marL="285739" indent="5722708" defTabSz="4005631">
              <a:lnSpc>
                <a:spcPct val="100000"/>
              </a:lnSpc>
              <a:spcBef>
                <a:spcPts val="600"/>
              </a:spcBef>
              <a:buSzTx/>
              <a:buFontTx/>
              <a:buNone/>
              <a:defRPr sz="2800">
                <a:latin typeface="Arial"/>
                <a:ea typeface="Arial"/>
                <a:cs typeface="Arial"/>
                <a:sym typeface="Arial"/>
              </a:defRPr>
            </a:lvl4pPr>
            <a:lvl5pPr marL="285739" indent="7725524" defTabSz="4005631">
              <a:lnSpc>
                <a:spcPct val="100000"/>
              </a:lnSpc>
              <a:spcBef>
                <a:spcPts val="600"/>
              </a:spcBef>
              <a:buSzTx/>
              <a:buFontTx/>
              <a:buNone/>
              <a:defRPr sz="28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1568250" y="3733800"/>
            <a:ext cx="4800601" cy="440795"/>
          </a:xfrm>
          <a:prstGeom prst="rect">
            <a:avLst/>
          </a:prstGeom>
        </p:spPr>
        <p:txBody>
          <a:bodyPr lIns="38100" tIns="38100" rIns="38100" bIns="38100" anchor="b"/>
          <a:lstStyle>
            <a:lvl1pPr defTabSz="4005631">
              <a:lnSpc>
                <a:spcPct val="100000"/>
              </a:lnSpc>
              <a:defRPr sz="1600" b="1">
                <a:latin typeface="Arial"/>
                <a:ea typeface="Arial"/>
                <a:cs typeface="Arial"/>
                <a:sym typeface="Arial"/>
              </a:defRPr>
            </a:lvl1pPr>
          </a:lstStyle>
          <a:p>
            <a:r>
              <a:t>Title Text</a:t>
            </a:r>
          </a:p>
        </p:txBody>
      </p:sp>
      <p:sp>
        <p:nvSpPr>
          <p:cNvPr id="182" name="Picture Placeholder 2"/>
          <p:cNvSpPr>
            <a:spLocks noGrp="1"/>
          </p:cNvSpPr>
          <p:nvPr>
            <p:ph type="pic" sz="quarter" idx="13"/>
          </p:nvPr>
        </p:nvSpPr>
        <p:spPr>
          <a:xfrm>
            <a:off x="1568250" y="476605"/>
            <a:ext cx="4800601" cy="3200401"/>
          </a:xfrm>
          <a:prstGeom prst="rect">
            <a:avLst/>
          </a:prstGeom>
        </p:spPr>
        <p:txBody>
          <a:bodyPr lIns="91439" rIns="91439">
            <a:noAutofit/>
          </a:bodyPr>
          <a:lstStyle/>
          <a:p>
            <a:endParaRPr/>
          </a:p>
        </p:txBody>
      </p:sp>
      <p:sp>
        <p:nvSpPr>
          <p:cNvPr id="183" name="Body Level One…"/>
          <p:cNvSpPr txBox="1">
            <a:spLocks noGrp="1"/>
          </p:cNvSpPr>
          <p:nvPr>
            <p:ph type="body" sz="quarter" idx="1"/>
          </p:nvPr>
        </p:nvSpPr>
        <p:spPr>
          <a:xfrm>
            <a:off x="1568250" y="4174595"/>
            <a:ext cx="4800601" cy="626006"/>
          </a:xfrm>
          <a:prstGeom prst="rect">
            <a:avLst/>
          </a:prstGeom>
        </p:spPr>
        <p:txBody>
          <a:bodyPr lIns="38100" tIns="38100" rIns="38100" bIns="38100"/>
          <a:lstStyle>
            <a:lvl1pPr marL="0" indent="0" defTabSz="4005631">
              <a:lnSpc>
                <a:spcPct val="100000"/>
              </a:lnSpc>
              <a:spcBef>
                <a:spcPts val="200"/>
              </a:spcBef>
              <a:buSzTx/>
              <a:buFontTx/>
              <a:buNone/>
              <a:defRPr sz="1200">
                <a:latin typeface="Arial"/>
                <a:ea typeface="Arial"/>
                <a:cs typeface="Arial"/>
                <a:sym typeface="Arial"/>
              </a:defRPr>
            </a:lvl1pPr>
            <a:lvl2pPr marL="0" indent="380983" defTabSz="4005631">
              <a:lnSpc>
                <a:spcPct val="100000"/>
              </a:lnSpc>
              <a:spcBef>
                <a:spcPts val="200"/>
              </a:spcBef>
              <a:buSzTx/>
              <a:buFontTx/>
              <a:buNone/>
              <a:defRPr sz="1200">
                <a:latin typeface="Arial"/>
                <a:ea typeface="Arial"/>
                <a:cs typeface="Arial"/>
                <a:sym typeface="Arial"/>
              </a:defRPr>
            </a:lvl2pPr>
            <a:lvl3pPr marL="0" indent="761971" defTabSz="4005631">
              <a:lnSpc>
                <a:spcPct val="100000"/>
              </a:lnSpc>
              <a:spcBef>
                <a:spcPts val="200"/>
              </a:spcBef>
              <a:buSzTx/>
              <a:buFontTx/>
              <a:buNone/>
              <a:defRPr sz="1200">
                <a:latin typeface="Arial"/>
                <a:ea typeface="Arial"/>
                <a:cs typeface="Arial"/>
                <a:sym typeface="Arial"/>
              </a:defRPr>
            </a:lvl3pPr>
            <a:lvl4pPr marL="0" indent="1142956" defTabSz="4005631">
              <a:lnSpc>
                <a:spcPct val="100000"/>
              </a:lnSpc>
              <a:spcBef>
                <a:spcPts val="200"/>
              </a:spcBef>
              <a:buSzTx/>
              <a:buFontTx/>
              <a:buNone/>
              <a:defRPr sz="1200">
                <a:latin typeface="Arial"/>
                <a:ea typeface="Arial"/>
                <a:cs typeface="Arial"/>
                <a:sym typeface="Arial"/>
              </a:defRPr>
            </a:lvl4pPr>
            <a:lvl5pPr marL="0" indent="1523940" defTabSz="4005631">
              <a:lnSpc>
                <a:spcPct val="100000"/>
              </a:lnSpc>
              <a:spcBef>
                <a:spcPts val="200"/>
              </a:spcBef>
              <a:buSzTx/>
              <a:buFontTx/>
              <a:buNone/>
              <a:defRPr sz="12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Title Text"/>
          <p:cNvSpPr txBox="1">
            <a:spLocks noGrp="1"/>
          </p:cNvSpPr>
          <p:nvPr>
            <p:ph type="title"/>
          </p:nvPr>
        </p:nvSpPr>
        <p:spPr>
          <a:prstGeom prst="rect">
            <a:avLst/>
          </a:prstGeom>
        </p:spPr>
        <p:txBody>
          <a:bodyPr/>
          <a:lstStyle/>
          <a:p>
            <a:r>
              <a:t>Title Text</a:t>
            </a:r>
          </a:p>
        </p:txBody>
      </p:sp>
      <p:sp>
        <p:nvSpPr>
          <p:cNvPr id="2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91"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92" name="Body Level One…"/>
          <p:cNvSpPr txBox="1">
            <a:spLocks noGrp="1"/>
          </p:cNvSpPr>
          <p:nvPr>
            <p:ph type="body" sz="quarter" idx="1"/>
          </p:nvPr>
        </p:nvSpPr>
        <p:spPr>
          <a:xfrm>
            <a:off x="0" y="0"/>
            <a:ext cx="1270" cy="1270"/>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93"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200" name="Title Text"/>
          <p:cNvSpPr txBox="1">
            <a:spLocks noGrp="1"/>
          </p:cNvSpPr>
          <p:nvPr>
            <p:ph type="title"/>
          </p:nvPr>
        </p:nvSpPr>
        <p:spPr>
          <a:xfrm>
            <a:off x="5700867" y="889000"/>
            <a:ext cx="1700216" cy="4148667"/>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201" name="Body Level One…"/>
          <p:cNvSpPr txBox="1">
            <a:spLocks noGrp="1"/>
          </p:cNvSpPr>
          <p:nvPr>
            <p:ph type="body" sz="quarter" idx="1"/>
          </p:nvPr>
        </p:nvSpPr>
        <p:spPr>
          <a:xfrm>
            <a:off x="600075" y="889000"/>
            <a:ext cx="4967290" cy="4148667"/>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209"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10"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11" name="Title Text"/>
          <p:cNvSpPr txBox="1">
            <a:spLocks noGrp="1"/>
          </p:cNvSpPr>
          <p:nvPr>
            <p:ph type="title"/>
          </p:nvPr>
        </p:nvSpPr>
        <p:spPr>
          <a:xfrm>
            <a:off x="2880360" y="4190155"/>
            <a:ext cx="32644079" cy="8913708"/>
          </a:xfrm>
          <a:prstGeom prst="rect">
            <a:avLst/>
          </a:prstGeom>
        </p:spPr>
        <p:txBody>
          <a:bodyPr lIns="91423" tIns="91423" rIns="91423" bIns="91423" anchor="b"/>
          <a:lstStyle>
            <a:lvl1pPr algn="ctr" defTabSz="914400">
              <a:defRPr sz="22400">
                <a:latin typeface="+mn-lt"/>
                <a:ea typeface="+mn-ea"/>
                <a:cs typeface="+mn-cs"/>
                <a:sym typeface="Calibri"/>
              </a:defRPr>
            </a:lvl1pPr>
          </a:lstStyle>
          <a:p>
            <a:r>
              <a:t>Title Text</a:t>
            </a:r>
          </a:p>
        </p:txBody>
      </p:sp>
      <p:sp>
        <p:nvSpPr>
          <p:cNvPr id="212" name="Body Level One…"/>
          <p:cNvSpPr txBox="1">
            <a:spLocks noGrp="1"/>
          </p:cNvSpPr>
          <p:nvPr>
            <p:ph type="body" sz="quarter" idx="1"/>
          </p:nvPr>
        </p:nvSpPr>
        <p:spPr>
          <a:xfrm>
            <a:off x="4800600" y="13447608"/>
            <a:ext cx="28803600" cy="6181512"/>
          </a:xfrm>
          <a:prstGeom prst="rect">
            <a:avLst/>
          </a:prstGeom>
        </p:spPr>
        <p:txBody>
          <a:bodyPr lIns="91423" tIns="91423" rIns="91423" bIns="91423"/>
          <a:lstStyle>
            <a:lvl1pPr marL="0" indent="0" algn="ctr" defTabSz="914400">
              <a:buSzTx/>
              <a:buFontTx/>
              <a:buNone/>
              <a:defRPr sz="8800"/>
            </a:lvl1pPr>
            <a:lvl2pPr marL="0" indent="1701800" algn="ctr" defTabSz="914400">
              <a:buSzTx/>
              <a:buFontTx/>
              <a:buNone/>
              <a:defRPr sz="8800"/>
            </a:lvl2pPr>
            <a:lvl3pPr marL="0" indent="3403600" algn="ctr" defTabSz="914400">
              <a:buSzTx/>
              <a:buFontTx/>
              <a:buNone/>
              <a:defRPr sz="8800"/>
            </a:lvl3pPr>
            <a:lvl4pPr marL="0" indent="5118100" algn="ctr" defTabSz="914400">
              <a:buSzTx/>
              <a:buFontTx/>
              <a:buNone/>
              <a:defRPr sz="8800"/>
            </a:lvl4pPr>
            <a:lvl5pPr marL="0" indent="6819900" algn="ctr" defTabSz="91440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213"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220"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21"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22"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23" name="Body Level One…"/>
          <p:cNvSpPr txBox="1">
            <a:spLocks noGrp="1"/>
          </p:cNvSpPr>
          <p:nvPr>
            <p:ph type="body" idx="1"/>
          </p:nvPr>
        </p:nvSpPr>
        <p:spPr>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224"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231"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32"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33" name="Title Text"/>
          <p:cNvSpPr txBox="1">
            <a:spLocks noGrp="1"/>
          </p:cNvSpPr>
          <p:nvPr>
            <p:ph type="title"/>
          </p:nvPr>
        </p:nvSpPr>
        <p:spPr>
          <a:xfrm>
            <a:off x="2620329" y="6383030"/>
            <a:ext cx="33124141" cy="10650220"/>
          </a:xfrm>
          <a:prstGeom prst="rect">
            <a:avLst/>
          </a:prstGeom>
        </p:spPr>
        <p:txBody>
          <a:bodyPr lIns="91423" tIns="91423" rIns="91423" bIns="91423" anchor="b"/>
          <a:lstStyle>
            <a:lvl1pPr defTabSz="914400">
              <a:defRPr sz="22400">
                <a:latin typeface="+mn-lt"/>
                <a:ea typeface="+mn-ea"/>
                <a:cs typeface="+mn-cs"/>
                <a:sym typeface="Calibri"/>
              </a:defRPr>
            </a:lvl1pPr>
          </a:lstStyle>
          <a:p>
            <a:r>
              <a:t>Title Text</a:t>
            </a:r>
          </a:p>
        </p:txBody>
      </p:sp>
      <p:sp>
        <p:nvSpPr>
          <p:cNvPr id="234" name="Body Level One…"/>
          <p:cNvSpPr txBox="1">
            <a:spLocks noGrp="1"/>
          </p:cNvSpPr>
          <p:nvPr>
            <p:ph type="body" sz="quarter" idx="1"/>
          </p:nvPr>
        </p:nvSpPr>
        <p:spPr>
          <a:xfrm>
            <a:off x="2620329" y="17134008"/>
            <a:ext cx="33124141" cy="5600699"/>
          </a:xfrm>
          <a:prstGeom prst="rect">
            <a:avLst/>
          </a:prstGeom>
        </p:spPr>
        <p:txBody>
          <a:bodyPr lIns="91423" tIns="91423" rIns="91423" bIns="91423"/>
          <a:lstStyle>
            <a:lvl1pPr marL="0" indent="0" defTabSz="914400">
              <a:buSzTx/>
              <a:buFontTx/>
              <a:buNone/>
              <a:defRPr sz="8800"/>
            </a:lvl1pPr>
            <a:lvl2pPr marL="0" indent="1701800" defTabSz="914400">
              <a:buSzTx/>
              <a:buFontTx/>
              <a:buNone/>
              <a:defRPr sz="8800"/>
            </a:lvl2pPr>
            <a:lvl3pPr marL="0" indent="3403600" defTabSz="914400">
              <a:buSzTx/>
              <a:buFontTx/>
              <a:buNone/>
              <a:defRPr sz="8800"/>
            </a:lvl3pPr>
            <a:lvl4pPr marL="0" indent="5118100" defTabSz="914400">
              <a:buSzTx/>
              <a:buFontTx/>
              <a:buNone/>
              <a:defRPr sz="8800"/>
            </a:lvl4pPr>
            <a:lvl5pPr marL="0" indent="6819900" defTabSz="91440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235"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242"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43"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44"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45" name="Body Level One…"/>
          <p:cNvSpPr txBox="1">
            <a:spLocks noGrp="1"/>
          </p:cNvSpPr>
          <p:nvPr>
            <p:ph type="body" sz="half" idx="1"/>
          </p:nvPr>
        </p:nvSpPr>
        <p:spPr>
          <a:xfrm>
            <a:off x="2640329" y="6815666"/>
            <a:ext cx="16322041" cy="16244996"/>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246" name="Shape 34"/>
          <p:cNvSpPr txBox="1">
            <a:spLocks noGrp="1"/>
          </p:cNvSpPr>
          <p:nvPr>
            <p:ph type="body" sz="half" idx="13"/>
          </p:nvPr>
        </p:nvSpPr>
        <p:spPr>
          <a:xfrm>
            <a:off x="19442430" y="6815666"/>
            <a:ext cx="16322040" cy="16244996"/>
          </a:xfrm>
          <a:prstGeom prst="rect">
            <a:avLst/>
          </a:prstGeom>
        </p:spPr>
        <p:txBody>
          <a:bodyPr lIns="91423" tIns="91423" rIns="91423" bIns="91423"/>
          <a:lstStyle/>
          <a:p>
            <a:pPr indent="-189667" defTabSz="914400">
              <a:buClr>
                <a:srgbClr val="000000"/>
              </a:buClr>
              <a:buSzPct val="99552"/>
            </a:pPr>
            <a:endParaRPr/>
          </a:p>
        </p:txBody>
      </p:sp>
      <p:sp>
        <p:nvSpPr>
          <p:cNvPr id="247"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254"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55"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56" name="Title Text"/>
          <p:cNvSpPr txBox="1">
            <a:spLocks noGrp="1"/>
          </p:cNvSpPr>
          <p:nvPr>
            <p:ph type="title"/>
          </p:nvPr>
        </p:nvSpPr>
        <p:spPr>
          <a:xfrm>
            <a:off x="2645331"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57" name="Body Level One…"/>
          <p:cNvSpPr txBox="1">
            <a:spLocks noGrp="1"/>
          </p:cNvSpPr>
          <p:nvPr>
            <p:ph type="body" sz="quarter" idx="1"/>
          </p:nvPr>
        </p:nvSpPr>
        <p:spPr>
          <a:xfrm>
            <a:off x="2645336" y="6276342"/>
            <a:ext cx="16247029" cy="3075939"/>
          </a:xfrm>
          <a:prstGeom prst="rect">
            <a:avLst/>
          </a:prstGeom>
        </p:spPr>
        <p:txBody>
          <a:bodyPr lIns="91423" tIns="91423" rIns="91423" bIns="91423" anchor="b"/>
          <a:lstStyle>
            <a:lvl1pPr marL="0" indent="0" defTabSz="914400">
              <a:buSzTx/>
              <a:buFontTx/>
              <a:buNone/>
              <a:defRPr sz="8800" b="1"/>
            </a:lvl1pPr>
            <a:lvl2pPr marL="0" indent="1701800" defTabSz="914400">
              <a:buSzTx/>
              <a:buFontTx/>
              <a:buNone/>
              <a:defRPr sz="8800" b="1"/>
            </a:lvl2pPr>
            <a:lvl3pPr marL="0" indent="3403600" defTabSz="914400">
              <a:buSzTx/>
              <a:buFontTx/>
              <a:buNone/>
              <a:defRPr sz="8800" b="1"/>
            </a:lvl3pPr>
            <a:lvl4pPr marL="0" indent="5118100" defTabSz="914400">
              <a:buSzTx/>
              <a:buFontTx/>
              <a:buNone/>
              <a:defRPr sz="8800" b="1"/>
            </a:lvl4pPr>
            <a:lvl5pPr marL="0" indent="6819900" defTabSz="91440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258" name="Shape 41"/>
          <p:cNvSpPr txBox="1">
            <a:spLocks noGrp="1"/>
          </p:cNvSpPr>
          <p:nvPr>
            <p:ph type="body" sz="half" idx="13"/>
          </p:nvPr>
        </p:nvSpPr>
        <p:spPr>
          <a:xfrm>
            <a:off x="2645335" y="9352280"/>
            <a:ext cx="16247030" cy="13755795"/>
          </a:xfrm>
          <a:prstGeom prst="rect">
            <a:avLst/>
          </a:prstGeom>
        </p:spPr>
        <p:txBody>
          <a:bodyPr lIns="91423" tIns="91423" rIns="91423" bIns="91423"/>
          <a:lstStyle/>
          <a:p>
            <a:pPr indent="-189667" defTabSz="914400">
              <a:buClr>
                <a:srgbClr val="000000"/>
              </a:buClr>
              <a:buSzPct val="99552"/>
            </a:pPr>
            <a:endParaRPr/>
          </a:p>
        </p:txBody>
      </p:sp>
      <p:sp>
        <p:nvSpPr>
          <p:cNvPr id="259" name="Shape 42"/>
          <p:cNvSpPr txBox="1">
            <a:spLocks noGrp="1"/>
          </p:cNvSpPr>
          <p:nvPr>
            <p:ph type="body" sz="quarter" idx="14"/>
          </p:nvPr>
        </p:nvSpPr>
        <p:spPr>
          <a:xfrm>
            <a:off x="19442431" y="6276342"/>
            <a:ext cx="16327043" cy="3075939"/>
          </a:xfrm>
          <a:prstGeom prst="rect">
            <a:avLst/>
          </a:prstGeom>
        </p:spPr>
        <p:txBody>
          <a:bodyPr lIns="91423" tIns="91423" rIns="91423" bIns="91423" anchor="b"/>
          <a:lstStyle/>
          <a:p>
            <a:pPr marL="0" indent="0" defTabSz="914400">
              <a:buSzTx/>
              <a:buFontTx/>
              <a:buNone/>
              <a:defRPr sz="8800" b="1"/>
            </a:pPr>
            <a:endParaRPr/>
          </a:p>
        </p:txBody>
      </p:sp>
      <p:sp>
        <p:nvSpPr>
          <p:cNvPr id="260" name="Shape 43"/>
          <p:cNvSpPr txBox="1">
            <a:spLocks noGrp="1"/>
          </p:cNvSpPr>
          <p:nvPr>
            <p:ph type="body" sz="half" idx="15"/>
          </p:nvPr>
        </p:nvSpPr>
        <p:spPr>
          <a:xfrm>
            <a:off x="19442431" y="9352280"/>
            <a:ext cx="16327043" cy="13755795"/>
          </a:xfrm>
          <a:prstGeom prst="rect">
            <a:avLst/>
          </a:prstGeom>
        </p:spPr>
        <p:txBody>
          <a:bodyPr lIns="91423" tIns="91423" rIns="91423" bIns="91423"/>
          <a:lstStyle/>
          <a:p>
            <a:pPr indent="-189667" defTabSz="914400">
              <a:buClr>
                <a:srgbClr val="000000"/>
              </a:buClr>
              <a:buSzPct val="99552"/>
            </a:pPr>
            <a:endParaRPr/>
          </a:p>
        </p:txBody>
      </p:sp>
      <p:sp>
        <p:nvSpPr>
          <p:cNvPr id="261"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268"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69"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70"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71"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78"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79"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80"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287"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88"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89" name="Title Text"/>
          <p:cNvSpPr txBox="1">
            <a:spLocks noGrp="1"/>
          </p:cNvSpPr>
          <p:nvPr>
            <p:ph type="title"/>
          </p:nvPr>
        </p:nvSpPr>
        <p:spPr>
          <a:xfrm>
            <a:off x="2645331" y="1706879"/>
            <a:ext cx="12386549" cy="5974081"/>
          </a:xfrm>
          <a:prstGeom prst="rect">
            <a:avLst/>
          </a:prstGeom>
        </p:spPr>
        <p:txBody>
          <a:bodyPr lIns="91423" tIns="91423" rIns="91423" bIns="91423" anchor="b"/>
          <a:lstStyle>
            <a:lvl1pPr defTabSz="914400">
              <a:defRPr sz="12000">
                <a:latin typeface="+mn-lt"/>
                <a:ea typeface="+mn-ea"/>
                <a:cs typeface="+mn-cs"/>
                <a:sym typeface="Calibri"/>
              </a:defRPr>
            </a:lvl1pPr>
          </a:lstStyle>
          <a:p>
            <a:r>
              <a:t>Title Text</a:t>
            </a:r>
          </a:p>
        </p:txBody>
      </p:sp>
      <p:sp>
        <p:nvSpPr>
          <p:cNvPr id="290" name="Body Level One…"/>
          <p:cNvSpPr txBox="1">
            <a:spLocks noGrp="1"/>
          </p:cNvSpPr>
          <p:nvPr>
            <p:ph type="body" sz="half" idx="1"/>
          </p:nvPr>
        </p:nvSpPr>
        <p:spPr>
          <a:xfrm>
            <a:off x="16327042" y="3686533"/>
            <a:ext cx="19442431" cy="18194869"/>
          </a:xfrm>
          <a:prstGeom prst="rect">
            <a:avLst/>
          </a:prstGeom>
        </p:spPr>
        <p:txBody>
          <a:bodyPr lIns="91423" tIns="91423" rIns="91423" bIns="91423"/>
          <a:lstStyle>
            <a:lvl1pPr indent="-94796" defTabSz="914400">
              <a:buClr>
                <a:srgbClr val="000000"/>
              </a:buClr>
              <a:buSzPct val="100394"/>
              <a:defRPr sz="12000"/>
            </a:lvl1pPr>
            <a:lvl2pPr marL="2590254" indent="-224690" defTabSz="914400">
              <a:buClr>
                <a:srgbClr val="000000"/>
              </a:buClr>
              <a:buSzPct val="99552"/>
              <a:defRPr sz="12000"/>
            </a:lvl2pPr>
            <a:lvl3pPr marL="4374292" indent="-401732" defTabSz="914400">
              <a:buClr>
                <a:srgbClr val="000000"/>
              </a:buClr>
              <a:buSzPct val="99555"/>
              <a:defRPr sz="12000"/>
            </a:lvl3pPr>
            <a:lvl4pPr marL="6195054" indent="-602798" defTabSz="914400">
              <a:buClr>
                <a:srgbClr val="000000"/>
              </a:buClr>
              <a:buSzPct val="99560"/>
              <a:defRPr sz="12000"/>
            </a:lvl4pPr>
            <a:lvl5pPr marL="7904849" indent="-610793" defTabSz="914400">
              <a:buClr>
                <a:srgbClr val="000000"/>
              </a:buClr>
              <a:buSzPct val="99560"/>
              <a:defRPr sz="12000"/>
            </a:lvl5pPr>
          </a:lstStyle>
          <a:p>
            <a:r>
              <a:t>Body Level One</a:t>
            </a:r>
          </a:p>
          <a:p>
            <a:pPr lvl="1"/>
            <a:r>
              <a:t>Body Level Two</a:t>
            </a:r>
          </a:p>
          <a:p>
            <a:pPr lvl="2"/>
            <a:r>
              <a:t>Body Level Three</a:t>
            </a:r>
          </a:p>
          <a:p>
            <a:pPr lvl="3"/>
            <a:r>
              <a:t>Body Level Four</a:t>
            </a:r>
          </a:p>
          <a:p>
            <a:pPr lvl="4"/>
            <a:r>
              <a:t>Body Level Five</a:t>
            </a:r>
          </a:p>
        </p:txBody>
      </p:sp>
      <p:sp>
        <p:nvSpPr>
          <p:cNvPr id="291" name="Shape 59"/>
          <p:cNvSpPr txBox="1">
            <a:spLocks noGrp="1"/>
          </p:cNvSpPr>
          <p:nvPr>
            <p:ph type="body" sz="quarter" idx="13"/>
          </p:nvPr>
        </p:nvSpPr>
        <p:spPr>
          <a:xfrm>
            <a:off x="2645332" y="7680959"/>
            <a:ext cx="12386548" cy="14229930"/>
          </a:xfrm>
          <a:prstGeom prst="rect">
            <a:avLst/>
          </a:prstGeom>
        </p:spPr>
        <p:txBody>
          <a:bodyPr lIns="91423" tIns="91423" rIns="91423" bIns="91423"/>
          <a:lstStyle/>
          <a:p>
            <a:pPr marL="0" indent="0" defTabSz="914400">
              <a:buSzTx/>
              <a:buFontTx/>
              <a:buNone/>
              <a:defRPr sz="6000"/>
            </a:pPr>
            <a:endParaRPr/>
          </a:p>
        </p:txBody>
      </p:sp>
      <p:sp>
        <p:nvSpPr>
          <p:cNvPr id="292"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3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2"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33"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299"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00"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01" name="Title Text"/>
          <p:cNvSpPr txBox="1">
            <a:spLocks noGrp="1"/>
          </p:cNvSpPr>
          <p:nvPr>
            <p:ph type="title"/>
          </p:nvPr>
        </p:nvSpPr>
        <p:spPr>
          <a:xfrm>
            <a:off x="2645331" y="1706879"/>
            <a:ext cx="12386549" cy="5974081"/>
          </a:xfrm>
          <a:prstGeom prst="rect">
            <a:avLst/>
          </a:prstGeom>
        </p:spPr>
        <p:txBody>
          <a:bodyPr lIns="91423" tIns="91423" rIns="91423" bIns="91423" anchor="b"/>
          <a:lstStyle>
            <a:lvl1pPr defTabSz="914400">
              <a:defRPr sz="12000">
                <a:latin typeface="+mn-lt"/>
                <a:ea typeface="+mn-ea"/>
                <a:cs typeface="+mn-cs"/>
                <a:sym typeface="Calibri"/>
              </a:defRPr>
            </a:lvl1pPr>
          </a:lstStyle>
          <a:p>
            <a:r>
              <a:t>Title Text</a:t>
            </a:r>
          </a:p>
        </p:txBody>
      </p:sp>
      <p:sp>
        <p:nvSpPr>
          <p:cNvPr id="302" name="Shape 65"/>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303" name="Body Level One…"/>
          <p:cNvSpPr txBox="1">
            <a:spLocks noGrp="1"/>
          </p:cNvSpPr>
          <p:nvPr>
            <p:ph type="body" sz="quarter" idx="1"/>
          </p:nvPr>
        </p:nvSpPr>
        <p:spPr>
          <a:xfrm>
            <a:off x="2645331" y="7680959"/>
            <a:ext cx="12386549" cy="14229930"/>
          </a:xfrm>
          <a:prstGeom prst="rect">
            <a:avLst/>
          </a:prstGeom>
        </p:spPr>
        <p:txBody>
          <a:bodyPr lIns="91423" tIns="91423" rIns="91423" bIns="91423"/>
          <a:lstStyle>
            <a:lvl1pPr marL="0" indent="0" defTabSz="914400">
              <a:buSzTx/>
              <a:buFontTx/>
              <a:buNone/>
              <a:defRPr sz="6000"/>
            </a:lvl1pPr>
            <a:lvl2pPr marL="0" indent="1701800" defTabSz="914400">
              <a:buSzTx/>
              <a:buFontTx/>
              <a:buNone/>
              <a:defRPr sz="6000"/>
            </a:lvl2pPr>
            <a:lvl3pPr marL="0" indent="3403600" defTabSz="914400">
              <a:buSzTx/>
              <a:buFontTx/>
              <a:buNone/>
              <a:defRPr sz="6000"/>
            </a:lvl3pPr>
            <a:lvl4pPr marL="0" indent="5118100" defTabSz="914400">
              <a:buSzTx/>
              <a:buFontTx/>
              <a:buNone/>
              <a:defRPr sz="6000"/>
            </a:lvl4pPr>
            <a:lvl5pPr marL="0" indent="6819900" defTabSz="91440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304"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311"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12"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13"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314" name="Body Level One…"/>
          <p:cNvSpPr txBox="1">
            <a:spLocks noGrp="1"/>
          </p:cNvSpPr>
          <p:nvPr>
            <p:ph type="body" idx="1"/>
          </p:nvPr>
        </p:nvSpPr>
        <p:spPr>
          <a:xfrm rot="5400000">
            <a:off x="11079902" y="-1623907"/>
            <a:ext cx="16244996" cy="33124141"/>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315"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322"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23"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24" name="Title Text"/>
          <p:cNvSpPr txBox="1">
            <a:spLocks noGrp="1"/>
          </p:cNvSpPr>
          <p:nvPr>
            <p:ph type="title"/>
          </p:nvPr>
        </p:nvSpPr>
        <p:spPr>
          <a:xfrm rot="5400000">
            <a:off x="20775189" y="8071518"/>
            <a:ext cx="21697529" cy="8281036"/>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325" name="Body Level One…"/>
          <p:cNvSpPr txBox="1">
            <a:spLocks noGrp="1"/>
          </p:cNvSpPr>
          <p:nvPr>
            <p:ph type="body" idx="1"/>
          </p:nvPr>
        </p:nvSpPr>
        <p:spPr>
          <a:xfrm rot="5400000">
            <a:off x="3973090" y="30512"/>
            <a:ext cx="21697529" cy="24363046"/>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326"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3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3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33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3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44" name="Title Text"/>
          <p:cNvSpPr txBox="1">
            <a:spLocks noGrp="1"/>
          </p:cNvSpPr>
          <p:nvPr>
            <p:ph type="title"/>
          </p:nvPr>
        </p:nvSpPr>
        <p:spPr>
          <a:prstGeom prst="rect">
            <a:avLst/>
          </a:prstGeom>
        </p:spPr>
        <p:txBody>
          <a:bodyPr/>
          <a:lstStyle/>
          <a:p>
            <a:r>
              <a:t>Title Text</a:t>
            </a:r>
          </a:p>
        </p:txBody>
      </p:sp>
      <p:sp>
        <p:nvSpPr>
          <p:cNvPr id="34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3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5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35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3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64" name="Title Text"/>
          <p:cNvSpPr txBox="1">
            <a:spLocks noGrp="1"/>
          </p:cNvSpPr>
          <p:nvPr>
            <p:ph type="title"/>
          </p:nvPr>
        </p:nvSpPr>
        <p:spPr>
          <a:prstGeom prst="rect">
            <a:avLst/>
          </a:prstGeom>
        </p:spPr>
        <p:txBody>
          <a:bodyPr/>
          <a:lstStyle/>
          <a:p>
            <a:r>
              <a:t>Title Text</a:t>
            </a:r>
          </a:p>
        </p:txBody>
      </p:sp>
      <p:sp>
        <p:nvSpPr>
          <p:cNvPr id="36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3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7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37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37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3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38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85" name="Title Text"/>
          <p:cNvSpPr txBox="1">
            <a:spLocks noGrp="1"/>
          </p:cNvSpPr>
          <p:nvPr>
            <p:ph type="title"/>
          </p:nvPr>
        </p:nvSpPr>
        <p:spPr>
          <a:prstGeom prst="rect">
            <a:avLst/>
          </a:prstGeom>
        </p:spPr>
        <p:txBody>
          <a:bodyPr/>
          <a:lstStyle/>
          <a:p>
            <a:r>
              <a:t>Title Text</a:t>
            </a:r>
          </a:p>
        </p:txBody>
      </p:sp>
      <p:sp>
        <p:nvSpPr>
          <p:cNvPr id="3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3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4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2" name="Title Text"/>
          <p:cNvSpPr txBox="1">
            <a:spLocks noGrp="1"/>
          </p:cNvSpPr>
          <p:nvPr>
            <p:ph type="title"/>
          </p:nvPr>
        </p:nvSpPr>
        <p:spPr>
          <a:prstGeom prst="rect">
            <a:avLst/>
          </a:prstGeom>
        </p:spPr>
        <p:txBody>
          <a:bodyPr/>
          <a:lstStyle/>
          <a:p>
            <a:r>
              <a:t>Title Text</a:t>
            </a:r>
          </a:p>
        </p:txBody>
      </p:sp>
      <p:sp>
        <p:nvSpPr>
          <p:cNvPr id="43"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40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0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40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40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4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41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1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41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41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4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4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24" name="Title Text"/>
          <p:cNvSpPr txBox="1">
            <a:spLocks noGrp="1"/>
          </p:cNvSpPr>
          <p:nvPr>
            <p:ph type="title"/>
          </p:nvPr>
        </p:nvSpPr>
        <p:spPr>
          <a:prstGeom prst="rect">
            <a:avLst/>
          </a:prstGeom>
        </p:spPr>
        <p:txBody>
          <a:bodyPr/>
          <a:lstStyle/>
          <a:p>
            <a:r>
              <a:t>Title Text</a:t>
            </a:r>
          </a:p>
        </p:txBody>
      </p:sp>
      <p:sp>
        <p:nvSpPr>
          <p:cNvPr id="42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4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3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43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4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4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44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4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4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54" name="Title Text"/>
          <p:cNvSpPr txBox="1">
            <a:spLocks noGrp="1"/>
          </p:cNvSpPr>
          <p:nvPr>
            <p:ph type="title"/>
          </p:nvPr>
        </p:nvSpPr>
        <p:spPr>
          <a:prstGeom prst="rect">
            <a:avLst/>
          </a:prstGeom>
        </p:spPr>
        <p:txBody>
          <a:bodyPr/>
          <a:lstStyle/>
          <a:p>
            <a:r>
              <a:t>Title Text</a:t>
            </a:r>
          </a:p>
        </p:txBody>
      </p:sp>
      <p:sp>
        <p:nvSpPr>
          <p:cNvPr id="45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4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6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46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4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74" name="Title Text"/>
          <p:cNvSpPr txBox="1">
            <a:spLocks noGrp="1"/>
          </p:cNvSpPr>
          <p:nvPr>
            <p:ph type="title"/>
          </p:nvPr>
        </p:nvSpPr>
        <p:spPr>
          <a:prstGeom prst="rect">
            <a:avLst/>
          </a:prstGeom>
        </p:spPr>
        <p:txBody>
          <a:bodyPr/>
          <a:lstStyle/>
          <a:p>
            <a:r>
              <a:t>Title Text</a:t>
            </a:r>
          </a:p>
        </p:txBody>
      </p:sp>
      <p:sp>
        <p:nvSpPr>
          <p:cNvPr id="47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4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8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48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48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4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49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95" name="Title Text"/>
          <p:cNvSpPr txBox="1">
            <a:spLocks noGrp="1"/>
          </p:cNvSpPr>
          <p:nvPr>
            <p:ph type="title"/>
          </p:nvPr>
        </p:nvSpPr>
        <p:spPr>
          <a:prstGeom prst="rect">
            <a:avLst/>
          </a:prstGeom>
        </p:spPr>
        <p:txBody>
          <a:bodyPr/>
          <a:lstStyle/>
          <a:p>
            <a:r>
              <a:t>Title Text</a:t>
            </a:r>
          </a:p>
        </p:txBody>
      </p:sp>
      <p:sp>
        <p:nvSpPr>
          <p:cNvPr id="4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5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2"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53"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5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51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1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51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51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5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52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2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52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52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5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5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34" name="Title Text"/>
          <p:cNvSpPr txBox="1">
            <a:spLocks noGrp="1"/>
          </p:cNvSpPr>
          <p:nvPr>
            <p:ph type="title"/>
          </p:nvPr>
        </p:nvSpPr>
        <p:spPr>
          <a:prstGeom prst="rect">
            <a:avLst/>
          </a:prstGeom>
        </p:spPr>
        <p:txBody>
          <a:bodyPr/>
          <a:lstStyle/>
          <a:p>
            <a:r>
              <a:t>Title Text</a:t>
            </a:r>
          </a:p>
        </p:txBody>
      </p:sp>
      <p:sp>
        <p:nvSpPr>
          <p:cNvPr id="53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5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4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54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5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5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55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5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5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64" name="Title Text"/>
          <p:cNvSpPr txBox="1">
            <a:spLocks noGrp="1"/>
          </p:cNvSpPr>
          <p:nvPr>
            <p:ph type="title"/>
          </p:nvPr>
        </p:nvSpPr>
        <p:spPr>
          <a:prstGeom prst="rect">
            <a:avLst/>
          </a:prstGeom>
        </p:spPr>
        <p:txBody>
          <a:bodyPr/>
          <a:lstStyle/>
          <a:p>
            <a:r>
              <a:t>Title Text</a:t>
            </a:r>
          </a:p>
        </p:txBody>
      </p:sp>
      <p:sp>
        <p:nvSpPr>
          <p:cNvPr id="56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5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7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57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5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5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84" name="Title Text"/>
          <p:cNvSpPr txBox="1">
            <a:spLocks noGrp="1"/>
          </p:cNvSpPr>
          <p:nvPr>
            <p:ph type="title"/>
          </p:nvPr>
        </p:nvSpPr>
        <p:spPr>
          <a:prstGeom prst="rect">
            <a:avLst/>
          </a:prstGeom>
        </p:spPr>
        <p:txBody>
          <a:bodyPr/>
          <a:lstStyle/>
          <a:p>
            <a:r>
              <a:t>Title Text</a:t>
            </a:r>
          </a:p>
        </p:txBody>
      </p:sp>
      <p:sp>
        <p:nvSpPr>
          <p:cNvPr id="58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5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9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59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59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5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6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3" name="Title Text"/>
          <p:cNvSpPr txBox="1">
            <a:spLocks noGrp="1"/>
          </p:cNvSpPr>
          <p:nvPr>
            <p:ph type="title"/>
          </p:nvPr>
        </p:nvSpPr>
        <p:spPr>
          <a:prstGeom prst="rect">
            <a:avLst/>
          </a:prstGeom>
        </p:spPr>
        <p:txBody>
          <a:body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60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05" name="Title Text"/>
          <p:cNvSpPr txBox="1">
            <a:spLocks noGrp="1"/>
          </p:cNvSpPr>
          <p:nvPr>
            <p:ph type="title"/>
          </p:nvPr>
        </p:nvSpPr>
        <p:spPr>
          <a:prstGeom prst="rect">
            <a:avLst/>
          </a:prstGeom>
        </p:spPr>
        <p:txBody>
          <a:bodyPr/>
          <a:lstStyle/>
          <a:p>
            <a:r>
              <a:t>Title Text</a:t>
            </a:r>
          </a:p>
        </p:txBody>
      </p:sp>
      <p:sp>
        <p:nvSpPr>
          <p:cNvPr id="6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6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62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2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62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62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6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63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3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63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63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6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6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44" name="Title Text"/>
          <p:cNvSpPr txBox="1">
            <a:spLocks noGrp="1"/>
          </p:cNvSpPr>
          <p:nvPr>
            <p:ph type="title"/>
          </p:nvPr>
        </p:nvSpPr>
        <p:spPr>
          <a:prstGeom prst="rect">
            <a:avLst/>
          </a:prstGeom>
        </p:spPr>
        <p:txBody>
          <a:bodyPr/>
          <a:lstStyle/>
          <a:p>
            <a:r>
              <a:t>Title Text</a:t>
            </a:r>
          </a:p>
        </p:txBody>
      </p:sp>
      <p:sp>
        <p:nvSpPr>
          <p:cNvPr id="64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6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5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65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6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6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66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6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6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74" name="Title Text"/>
          <p:cNvSpPr txBox="1">
            <a:spLocks noGrp="1"/>
          </p:cNvSpPr>
          <p:nvPr>
            <p:ph type="title"/>
          </p:nvPr>
        </p:nvSpPr>
        <p:spPr>
          <a:prstGeom prst="rect">
            <a:avLst/>
          </a:prstGeom>
        </p:spPr>
        <p:txBody>
          <a:bodyPr/>
          <a:lstStyle/>
          <a:p>
            <a:r>
              <a:t>Title Text</a:t>
            </a:r>
          </a:p>
        </p:txBody>
      </p:sp>
      <p:sp>
        <p:nvSpPr>
          <p:cNvPr id="67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6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8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68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6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6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94" name="Title Text"/>
          <p:cNvSpPr txBox="1">
            <a:spLocks noGrp="1"/>
          </p:cNvSpPr>
          <p:nvPr>
            <p:ph type="title"/>
          </p:nvPr>
        </p:nvSpPr>
        <p:spPr>
          <a:prstGeom prst="rect">
            <a:avLst/>
          </a:prstGeom>
        </p:spPr>
        <p:txBody>
          <a:bodyPr/>
          <a:lstStyle/>
          <a:p>
            <a:r>
              <a:t>Title Text</a:t>
            </a:r>
          </a:p>
        </p:txBody>
      </p:sp>
      <p:sp>
        <p:nvSpPr>
          <p:cNvPr id="69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7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0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70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70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7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71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15" name="Title Text"/>
          <p:cNvSpPr txBox="1">
            <a:spLocks noGrp="1"/>
          </p:cNvSpPr>
          <p:nvPr>
            <p:ph type="title"/>
          </p:nvPr>
        </p:nvSpPr>
        <p:spPr>
          <a:prstGeom prst="rect">
            <a:avLst/>
          </a:prstGeom>
        </p:spPr>
        <p:txBody>
          <a:bodyPr/>
          <a:lstStyle/>
          <a:p>
            <a:r>
              <a:t>Title Text</a:t>
            </a:r>
          </a:p>
        </p:txBody>
      </p:sp>
      <p:sp>
        <p:nvSpPr>
          <p:cNvPr id="7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73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3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73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73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7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74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4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74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74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7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7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54" name="Title Text"/>
          <p:cNvSpPr txBox="1">
            <a:spLocks noGrp="1"/>
          </p:cNvSpPr>
          <p:nvPr>
            <p:ph type="title"/>
          </p:nvPr>
        </p:nvSpPr>
        <p:spPr>
          <a:prstGeom prst="rect">
            <a:avLst/>
          </a:prstGeom>
        </p:spPr>
        <p:txBody>
          <a:bodyPr/>
          <a:lstStyle/>
          <a:p>
            <a:r>
              <a:t>Title Text</a:t>
            </a:r>
          </a:p>
        </p:txBody>
      </p:sp>
      <p:sp>
        <p:nvSpPr>
          <p:cNvPr id="75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7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6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76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7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7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77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7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7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84" name="Title Text"/>
          <p:cNvSpPr txBox="1">
            <a:spLocks noGrp="1"/>
          </p:cNvSpPr>
          <p:nvPr>
            <p:ph type="title"/>
          </p:nvPr>
        </p:nvSpPr>
        <p:spPr>
          <a:prstGeom prst="rect">
            <a:avLst/>
          </a:prstGeom>
        </p:spPr>
        <p:txBody>
          <a:bodyPr/>
          <a:lstStyle/>
          <a:p>
            <a:r>
              <a:t>Title Text</a:t>
            </a:r>
          </a:p>
        </p:txBody>
      </p:sp>
      <p:sp>
        <p:nvSpPr>
          <p:cNvPr id="78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7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9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79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7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79"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0"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1"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82"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8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04" name="Title Text"/>
          <p:cNvSpPr txBox="1">
            <a:spLocks noGrp="1"/>
          </p:cNvSpPr>
          <p:nvPr>
            <p:ph type="title"/>
          </p:nvPr>
        </p:nvSpPr>
        <p:spPr>
          <a:prstGeom prst="rect">
            <a:avLst/>
          </a:prstGeom>
        </p:spPr>
        <p:txBody>
          <a:bodyPr/>
          <a:lstStyle/>
          <a:p>
            <a:r>
              <a:t>Title Text</a:t>
            </a:r>
          </a:p>
        </p:txBody>
      </p:sp>
      <p:sp>
        <p:nvSpPr>
          <p:cNvPr id="80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8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1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81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81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8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82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25" name="Title Text"/>
          <p:cNvSpPr txBox="1">
            <a:spLocks noGrp="1"/>
          </p:cNvSpPr>
          <p:nvPr>
            <p:ph type="title"/>
          </p:nvPr>
        </p:nvSpPr>
        <p:spPr>
          <a:prstGeom prst="rect">
            <a:avLst/>
          </a:prstGeom>
        </p:spPr>
        <p:txBody>
          <a:bodyPr/>
          <a:lstStyle/>
          <a:p>
            <a:r>
              <a:t>Title Text</a:t>
            </a:r>
          </a:p>
        </p:txBody>
      </p:sp>
      <p:sp>
        <p:nvSpPr>
          <p:cNvPr id="8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8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84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4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4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84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8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85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5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5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85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8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8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64" name="Title Text"/>
          <p:cNvSpPr txBox="1">
            <a:spLocks noGrp="1"/>
          </p:cNvSpPr>
          <p:nvPr>
            <p:ph type="title"/>
          </p:nvPr>
        </p:nvSpPr>
        <p:spPr>
          <a:prstGeom prst="rect">
            <a:avLst/>
          </a:prstGeom>
        </p:spPr>
        <p:txBody>
          <a:bodyPr/>
          <a:lstStyle/>
          <a:p>
            <a:r>
              <a:t>Title Text</a:t>
            </a:r>
          </a:p>
        </p:txBody>
      </p:sp>
      <p:sp>
        <p:nvSpPr>
          <p:cNvPr id="86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8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7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87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8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8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88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8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8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94" name="Title Text"/>
          <p:cNvSpPr txBox="1">
            <a:spLocks noGrp="1"/>
          </p:cNvSpPr>
          <p:nvPr>
            <p:ph type="title"/>
          </p:nvPr>
        </p:nvSpPr>
        <p:spPr>
          <a:prstGeom prst="rect">
            <a:avLst/>
          </a:prstGeom>
        </p:spPr>
        <p:txBody>
          <a:bodyPr/>
          <a:lstStyle/>
          <a:p>
            <a:r>
              <a:t>Title Text</a:t>
            </a:r>
          </a:p>
        </p:txBody>
      </p:sp>
      <p:sp>
        <p:nvSpPr>
          <p:cNvPr id="89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90"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1"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2"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93"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9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0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90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9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9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14" name="Title Text"/>
          <p:cNvSpPr txBox="1">
            <a:spLocks noGrp="1"/>
          </p:cNvSpPr>
          <p:nvPr>
            <p:ph type="title"/>
          </p:nvPr>
        </p:nvSpPr>
        <p:spPr>
          <a:prstGeom prst="rect">
            <a:avLst/>
          </a:prstGeom>
        </p:spPr>
        <p:txBody>
          <a:bodyPr/>
          <a:lstStyle/>
          <a:p>
            <a:r>
              <a:t>Title Text</a:t>
            </a:r>
          </a:p>
        </p:txBody>
      </p:sp>
      <p:sp>
        <p:nvSpPr>
          <p:cNvPr id="91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9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2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92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92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9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9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35" name="Title Text"/>
          <p:cNvSpPr txBox="1">
            <a:spLocks noGrp="1"/>
          </p:cNvSpPr>
          <p:nvPr>
            <p:ph type="title"/>
          </p:nvPr>
        </p:nvSpPr>
        <p:spPr>
          <a:prstGeom prst="rect">
            <a:avLst/>
          </a:prstGeom>
        </p:spPr>
        <p:txBody>
          <a:bodyPr/>
          <a:lstStyle/>
          <a:p>
            <a:r>
              <a:t>Title Text</a:t>
            </a:r>
          </a:p>
        </p:txBody>
      </p:sp>
      <p:sp>
        <p:nvSpPr>
          <p:cNvPr id="9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9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95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5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5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95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9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96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6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6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96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9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9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74" name="Title Text"/>
          <p:cNvSpPr txBox="1">
            <a:spLocks noGrp="1"/>
          </p:cNvSpPr>
          <p:nvPr>
            <p:ph type="title"/>
          </p:nvPr>
        </p:nvSpPr>
        <p:spPr>
          <a:prstGeom prst="rect">
            <a:avLst/>
          </a:prstGeom>
        </p:spPr>
        <p:txBody>
          <a:bodyPr/>
          <a:lstStyle/>
          <a:p>
            <a:r>
              <a:t>Title Text</a:t>
            </a:r>
          </a:p>
        </p:txBody>
      </p:sp>
      <p:sp>
        <p:nvSpPr>
          <p:cNvPr id="97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9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8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98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9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9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99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9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55" Type="http://schemas.openxmlformats.org/officeDocument/2006/relationships/image" Target="../media/image1.png"/><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theme" Target="../theme/theme1.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155"/>
          <a:srcRect t="12689" r="1867" b="9862"/>
          <a:stretch>
            <a:fillRect/>
          </a:stretch>
        </p:blipFill>
        <p:spPr>
          <a:xfrm>
            <a:off x="-1" y="0"/>
            <a:ext cx="38404802" cy="3713682"/>
          </a:xfrm>
          <a:prstGeom prst="rect">
            <a:avLst/>
          </a:prstGeom>
          <a:ln w="12700">
            <a:miter lim="400000"/>
          </a:ln>
        </p:spPr>
      </p:pic>
      <p:sp>
        <p:nvSpPr>
          <p:cNvPr id="3" name="Title Text"/>
          <p:cNvSpPr txBox="1">
            <a:spLocks noGrp="1"/>
          </p:cNvSpPr>
          <p:nvPr>
            <p:ph type="title"/>
          </p:nvPr>
        </p:nvSpPr>
        <p:spPr>
          <a:xfrm>
            <a:off x="2640329" y="1363281"/>
            <a:ext cx="33124141" cy="49487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4" name="Body Level One…"/>
          <p:cNvSpPr txBox="1">
            <a:spLocks noGrp="1"/>
          </p:cNvSpPr>
          <p:nvPr>
            <p:ph type="body" idx="1"/>
          </p:nvPr>
        </p:nvSpPr>
        <p:spPr>
          <a:xfrm>
            <a:off x="2640329" y="6815666"/>
            <a:ext cx="33124141" cy="16244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35074244" y="24042516"/>
            <a:ext cx="690226" cy="739141"/>
          </a:xfrm>
          <a:prstGeom prst="rect">
            <a:avLst/>
          </a:prstGeom>
          <a:ln w="12700">
            <a:miter lim="400000"/>
          </a:ln>
        </p:spPr>
        <p:txBody>
          <a:bodyPr wrap="none" lIns="45719" rIns="45719" anchor="ctr">
            <a:spAutoFit/>
          </a:bodyPr>
          <a:lstStyle>
            <a:lvl1pPr algn="r">
              <a:defRPr sz="44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Lst>
  <p:transition spd="med"/>
  <p:txStyles>
    <p:titleStyle>
      <a:lvl1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853432" marR="0" indent="-853432"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1pPr>
      <a:lvl2pPr marL="2715465" marR="0" indent="-1008601"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2pPr>
      <a:lvl3pPr marL="4581586" marR="0" indent="-1167854"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3pPr>
      <a:lvl4pPr marL="6425844"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4pPr>
      <a:lvl5pPr marL="8132709"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5pPr>
      <a:lvl6pPr marL="9839572" marR="0" indent="-1305248"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6pPr>
      <a:lvl7pPr marL="11546437"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7pPr>
      <a:lvl8pPr marL="13253305"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8pPr>
      <a:lvl9pPr marL="14960169"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6.jpe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99.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5" name="Picture 6" descr="Picture 6"/>
          <p:cNvPicPr>
            <a:picLocks noChangeAspect="1"/>
          </p:cNvPicPr>
          <p:nvPr/>
        </p:nvPicPr>
        <p:blipFill>
          <a:blip r:embed="rId3"/>
          <a:srcRect l="160" t="398" r="474" b="527"/>
          <a:stretch>
            <a:fillRect/>
          </a:stretch>
        </p:blipFill>
        <p:spPr>
          <a:xfrm>
            <a:off x="877658" y="342504"/>
            <a:ext cx="3024586" cy="302458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4" y="0"/>
                  <a:pt x="0" y="4834"/>
                  <a:pt x="0" y="10799"/>
                </a:cubicBezTo>
                <a:cubicBezTo>
                  <a:pt x="0" y="16763"/>
                  <a:pt x="4834" y="21600"/>
                  <a:pt x="10799" y="21600"/>
                </a:cubicBezTo>
                <a:cubicBezTo>
                  <a:pt x="16763" y="21600"/>
                  <a:pt x="21600" y="16763"/>
                  <a:pt x="21600" y="10799"/>
                </a:cubicBezTo>
                <a:cubicBezTo>
                  <a:pt x="21600" y="4834"/>
                  <a:pt x="16763" y="0"/>
                  <a:pt x="10799" y="0"/>
                </a:cubicBezTo>
                <a:close/>
              </a:path>
            </a:pathLst>
          </a:custGeom>
          <a:ln w="12700">
            <a:miter lim="400000"/>
          </a:ln>
        </p:spPr>
      </p:pic>
      <p:sp>
        <p:nvSpPr>
          <p:cNvPr id="3" name="Please Insert Your Poster Title Here">
            <a:extLst>
              <a:ext uri="{FF2B5EF4-FFF2-40B4-BE49-F238E27FC236}">
                <a16:creationId xmlns:a16="http://schemas.microsoft.com/office/drawing/2014/main" id="{4C0F4998-A25E-CA49-A51A-266F64C83B93}"/>
              </a:ext>
            </a:extLst>
          </p:cNvPr>
          <p:cNvSpPr txBox="1">
            <a:spLocks/>
          </p:cNvSpPr>
          <p:nvPr/>
        </p:nvSpPr>
        <p:spPr>
          <a:xfrm>
            <a:off x="0" y="546795"/>
            <a:ext cx="38404800" cy="2500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marL="0" marR="0" indent="0" algn="l" defTabSz="3413731" rtl="0" latinLnBrk="0">
              <a:lnSpc>
                <a:spcPct val="90000"/>
              </a:lnSpc>
              <a:spcBef>
                <a:spcPts val="0"/>
              </a:spcBef>
              <a:spcAft>
                <a:spcPts val="0"/>
              </a:spcAft>
              <a:buClrTx/>
              <a:buSzTx/>
              <a:buFontTx/>
              <a:buNone/>
              <a:tabLst/>
              <a:defRPr sz="8800" b="1"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9pPr>
          </a:lstStyle>
          <a:p>
            <a:pPr algn="ctr" hangingPunct="1"/>
            <a:r>
              <a:rPr lang="en-US" sz="9600" dirty="0">
                <a:solidFill>
                  <a:schemeClr val="bg1"/>
                </a:solidFill>
              </a:rPr>
              <a:t>Promoting Hepatitis A and B Vaccination </a:t>
            </a:r>
          </a:p>
          <a:p>
            <a:pPr algn="ctr" hangingPunct="1"/>
            <a:r>
              <a:rPr lang="en-US" sz="9600" dirty="0">
                <a:solidFill>
                  <a:schemeClr val="bg1"/>
                </a:solidFill>
              </a:rPr>
              <a:t>at the Center for Addiction Treatment</a:t>
            </a:r>
          </a:p>
        </p:txBody>
      </p:sp>
      <p:sp>
        <p:nvSpPr>
          <p:cNvPr id="4" name="Abstract…">
            <a:extLst>
              <a:ext uri="{FF2B5EF4-FFF2-40B4-BE49-F238E27FC236}">
                <a16:creationId xmlns:a16="http://schemas.microsoft.com/office/drawing/2014/main" id="{92347A34-3AE7-2A45-9147-90B00C606DA6}"/>
              </a:ext>
            </a:extLst>
          </p:cNvPr>
          <p:cNvSpPr txBox="1"/>
          <p:nvPr/>
        </p:nvSpPr>
        <p:spPr>
          <a:xfrm>
            <a:off x="1029758" y="4496858"/>
            <a:ext cx="8556626" cy="14098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defRPr sz="3200" b="1">
                <a:solidFill>
                  <a:srgbClr val="990000"/>
                </a:solidFill>
              </a:defRPr>
            </a:pPr>
            <a:r>
              <a:rPr lang="en-US" sz="4000" dirty="0">
                <a:solidFill>
                  <a:srgbClr val="E00122"/>
                </a:solidFill>
              </a:rPr>
              <a:t>About the Center for Addiction Treatment</a:t>
            </a:r>
            <a:endParaRPr sz="2800" dirty="0">
              <a:solidFill>
                <a:srgbClr val="E00122"/>
              </a:solidFill>
            </a:endParaRPr>
          </a:p>
          <a:p>
            <a:pPr defTabSz="1507595">
              <a:defRPr sz="2200"/>
            </a:pPr>
            <a:r>
              <a:rPr lang="en-US" sz="2800" dirty="0"/>
              <a:t>The Center for Addiction Treatment (CAT) has been open since 1970, always viewing addiction as a disease that requires medical treatment rather than punishment. At CAT, there are numerous services available to guide patients on a path towards recovery.</a:t>
            </a:r>
          </a:p>
          <a:p>
            <a:pPr defTabSz="1507595">
              <a:defRPr sz="2200"/>
            </a:pPr>
            <a:endParaRPr lang="en-US" sz="2800" dirty="0"/>
          </a:p>
          <a:p>
            <a:pPr defTabSz="1507595">
              <a:defRPr sz="2200"/>
            </a:pPr>
            <a:r>
              <a:rPr lang="en-US" sz="2800" dirty="0"/>
              <a:t>Services at CAT include:</a:t>
            </a:r>
          </a:p>
          <a:p>
            <a:pPr marL="457200" indent="-457200" defTabSz="1507595">
              <a:buFont typeface="Arial" panose="020B0604020202020204" pitchFamily="34" charset="0"/>
              <a:buChar char="•"/>
              <a:defRPr sz="2200"/>
            </a:pPr>
            <a:r>
              <a:rPr lang="en-US" sz="2800" dirty="0"/>
              <a:t>An inpatient detox program</a:t>
            </a:r>
          </a:p>
          <a:p>
            <a:pPr marL="457200" indent="-457200" defTabSz="1507595">
              <a:buFont typeface="Arial" panose="020B0604020202020204" pitchFamily="34" charset="0"/>
              <a:buChar char="•"/>
              <a:defRPr sz="2200"/>
            </a:pPr>
            <a:r>
              <a:rPr lang="en-US" sz="2800" dirty="0"/>
              <a:t>A medically-assisted treatment (MAT) clinic, where patients can receive Suboxone, Vivitrol, and other medications to help fight addiction</a:t>
            </a:r>
          </a:p>
          <a:p>
            <a:pPr marL="457200" indent="-457200" defTabSz="1507595">
              <a:buFont typeface="Arial" panose="020B0604020202020204" pitchFamily="34" charset="0"/>
              <a:buChar char="•"/>
              <a:defRPr sz="2200"/>
            </a:pPr>
            <a:r>
              <a:rPr lang="en-US" sz="2800" dirty="0"/>
              <a:t>Access to recovery networks, counseling, and other services to keep patients connected and involved</a:t>
            </a:r>
          </a:p>
          <a:p>
            <a:pPr marL="457200" indent="-457200" defTabSz="1507595">
              <a:buFont typeface="Arial" panose="020B0604020202020204" pitchFamily="34" charset="0"/>
              <a:buChar char="•"/>
              <a:defRPr sz="2200"/>
            </a:pPr>
            <a:r>
              <a:rPr lang="en-US" sz="2800" dirty="0"/>
              <a:t>Monarch Primary Care, an on-site clinic that offers primary care services from nurse practitioners with training in addiction medicine</a:t>
            </a:r>
          </a:p>
          <a:p>
            <a:pPr defTabSz="1507595">
              <a:defRPr sz="2200"/>
            </a:pPr>
            <a:endParaRPr sz="2800" dirty="0"/>
          </a:p>
          <a:p>
            <a:pPr algn="ctr" defTabSz="1507595">
              <a:defRPr sz="3200" b="1">
                <a:solidFill>
                  <a:srgbClr val="990000"/>
                </a:solidFill>
              </a:defRPr>
            </a:pPr>
            <a:r>
              <a:rPr lang="en-US" sz="4000" dirty="0">
                <a:solidFill>
                  <a:srgbClr val="E00122"/>
                </a:solidFill>
              </a:rPr>
              <a:t>Intern Responsibilities</a:t>
            </a:r>
          </a:p>
          <a:p>
            <a:pPr defTabSz="1507595">
              <a:defRPr sz="2200"/>
            </a:pPr>
            <a:r>
              <a:rPr lang="en-US" sz="2800" dirty="0"/>
              <a:t>Most of my time was spent educating patients about hepatitis A and B and evaluating lab reports to identify candidates for vaccination. All patients taking part in the inpatient detox program have their blood drawn, so I reviewed these results, discussed them with the patients, and recommended vaccination when indicated. </a:t>
            </a:r>
          </a:p>
          <a:p>
            <a:pPr defTabSz="1507595">
              <a:defRPr sz="2200"/>
            </a:pPr>
            <a:endParaRPr lang="en-US" sz="2800" dirty="0"/>
          </a:p>
          <a:p>
            <a:pPr defTabSz="1507595">
              <a:defRPr sz="2200"/>
            </a:pPr>
            <a:r>
              <a:rPr lang="en-US" sz="2800" dirty="0"/>
              <a:t>Additionally, part of my time was spent assisting with patient histories and physicals, observing in the MAT clinic, and developing a potential workflow to ensure vaccination continues after my internship ends.</a:t>
            </a:r>
          </a:p>
        </p:txBody>
      </p:sp>
      <p:sp>
        <p:nvSpPr>
          <p:cNvPr id="5" name="Methods…">
            <a:extLst>
              <a:ext uri="{FF2B5EF4-FFF2-40B4-BE49-F238E27FC236}">
                <a16:creationId xmlns:a16="http://schemas.microsoft.com/office/drawing/2014/main" id="{44C064F3-E469-274B-81FD-305F6B4B354D}"/>
              </a:ext>
            </a:extLst>
          </p:cNvPr>
          <p:cNvSpPr txBox="1"/>
          <p:nvPr/>
        </p:nvSpPr>
        <p:spPr>
          <a:xfrm>
            <a:off x="10201275" y="4482041"/>
            <a:ext cx="8549217" cy="143450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defRPr sz="3200" b="1">
                <a:solidFill>
                  <a:srgbClr val="990000"/>
                </a:solidFill>
              </a:defRPr>
            </a:pPr>
            <a:r>
              <a:rPr lang="en-US" sz="4000" dirty="0">
                <a:solidFill>
                  <a:srgbClr val="E00122"/>
                </a:solidFill>
              </a:rPr>
              <a:t>Project Overview</a:t>
            </a:r>
            <a:endParaRPr lang="en-US" sz="2800" dirty="0"/>
          </a:p>
          <a:p>
            <a:pPr defTabSz="1507595">
              <a:defRPr sz="2200"/>
            </a:pPr>
            <a:r>
              <a:rPr lang="en-US" sz="2800" dirty="0"/>
              <a:t>Vaccination against hepatitis A and B is recommended for many groups, including people that have a history of injection drug use.</a:t>
            </a:r>
            <a:r>
              <a:rPr lang="en-US" sz="2800" baseline="30000" dirty="0"/>
              <a:t>1</a:t>
            </a:r>
            <a:r>
              <a:rPr lang="en-US" sz="2800" dirty="0"/>
              <a:t> Administering Twinrix, a vaccine against hepatitis A and B, can help protect CAT patients should they be exposed to the virus in the future. Therefore, this project focused on developing a program for vaccinating patients during inpatient treatment or when receiving primary care at Monarch.</a:t>
            </a:r>
          </a:p>
          <a:p>
            <a:pPr defTabSz="1507595">
              <a:defRPr sz="2200"/>
            </a:pPr>
            <a:endParaRPr lang="en-US" sz="2800" dirty="0"/>
          </a:p>
          <a:p>
            <a:pPr defTabSz="1507595">
              <a:defRPr sz="2200"/>
            </a:pPr>
            <a:r>
              <a:rPr lang="en-US" sz="2800" dirty="0"/>
              <a:t>The process for vaccination included: </a:t>
            </a:r>
          </a:p>
          <a:p>
            <a:pPr marL="514350" indent="-514350" defTabSz="1507595">
              <a:buFont typeface="+mj-lt"/>
              <a:buAutoNum type="arabicPeriod"/>
              <a:defRPr sz="2200"/>
            </a:pPr>
            <a:r>
              <a:rPr lang="en-US" sz="2800" dirty="0"/>
              <a:t>Patients that consent to having their blood drawn receive information about hepatitis and Twinrix</a:t>
            </a:r>
          </a:p>
          <a:p>
            <a:pPr marL="514350" indent="-514350" defTabSz="1507595">
              <a:buFont typeface="+mj-lt"/>
              <a:buAutoNum type="arabicPeriod"/>
              <a:defRPr sz="2200"/>
            </a:pPr>
            <a:r>
              <a:rPr lang="en-US" sz="2800" dirty="0"/>
              <a:t>Lab results are reviewed by the UHP intern and a nurse practitioner to determine if a vaccination is indicated</a:t>
            </a:r>
          </a:p>
          <a:p>
            <a:pPr marL="514350" indent="-514350" defTabSz="1507595">
              <a:buFont typeface="+mj-lt"/>
              <a:buAutoNum type="arabicPeriod"/>
              <a:defRPr sz="2200"/>
            </a:pPr>
            <a:r>
              <a:rPr lang="en-US" sz="2800" dirty="0"/>
              <a:t>Patients are contacted and offered the vaccine</a:t>
            </a:r>
          </a:p>
          <a:p>
            <a:pPr marL="514350" indent="-514350" defTabSz="1507595">
              <a:buFont typeface="+mj-lt"/>
              <a:buAutoNum type="arabicPeriod"/>
              <a:defRPr sz="2200"/>
            </a:pPr>
            <a:r>
              <a:rPr lang="en-US" sz="2800" dirty="0"/>
              <a:t>If agreeable, patients receive the first dose and education on the need for all 3 doses</a:t>
            </a:r>
          </a:p>
          <a:p>
            <a:pPr marL="514350" indent="-514350" defTabSz="1507595">
              <a:buFont typeface="+mj-lt"/>
              <a:buAutoNum type="arabicPeriod"/>
              <a:defRPr sz="2200"/>
            </a:pPr>
            <a:r>
              <a:rPr lang="en-US" sz="2800" dirty="0"/>
              <a:t>Patients are contacted about their future doses until the series is completed</a:t>
            </a:r>
          </a:p>
          <a:p>
            <a:pPr defTabSz="1507595">
              <a:defRPr sz="2200"/>
            </a:pPr>
            <a:endParaRPr lang="en-US" sz="2800" dirty="0"/>
          </a:p>
          <a:p>
            <a:pPr algn="ctr" defTabSz="1507595">
              <a:defRPr sz="3200" b="1">
                <a:solidFill>
                  <a:srgbClr val="990000"/>
                </a:solidFill>
              </a:defRPr>
            </a:pPr>
            <a:r>
              <a:rPr lang="en-US" sz="4000" dirty="0">
                <a:solidFill>
                  <a:srgbClr val="E00122"/>
                </a:solidFill>
              </a:rPr>
              <a:t>Education</a:t>
            </a:r>
          </a:p>
          <a:p>
            <a:pPr defTabSz="1507595">
              <a:defRPr sz="2200"/>
            </a:pPr>
            <a:r>
              <a:rPr lang="en-US" sz="2800" dirty="0">
                <a:solidFill>
                  <a:schemeClr val="tx1"/>
                </a:solidFill>
              </a:rPr>
              <a:t>Education was critical when encouraging vaccination. All patients received information about hepatitis, risk factors for exposure, and an overview of the vaccine. Additionally, patients with hepatitis C were strongly encouraged to receive the vaccination to decrease the chance of additional liver damage. The need for all three doses was also emphasized to encourage patients to return for future vaccines. To facilitate this, all patients received a reminder card after each vaccine. </a:t>
            </a:r>
            <a:endParaRPr lang="en-US" sz="2800" dirty="0">
              <a:solidFill>
                <a:srgbClr val="E00122"/>
              </a:solidFill>
            </a:endParaRPr>
          </a:p>
        </p:txBody>
      </p:sp>
      <p:sp>
        <p:nvSpPr>
          <p:cNvPr id="6" name="Results…">
            <a:extLst>
              <a:ext uri="{FF2B5EF4-FFF2-40B4-BE49-F238E27FC236}">
                <a16:creationId xmlns:a16="http://schemas.microsoft.com/office/drawing/2014/main" id="{8465770F-ECB2-6742-B269-D4DE71B11747}"/>
              </a:ext>
            </a:extLst>
          </p:cNvPr>
          <p:cNvSpPr txBox="1"/>
          <p:nvPr/>
        </p:nvSpPr>
        <p:spPr>
          <a:xfrm>
            <a:off x="19387456" y="11374718"/>
            <a:ext cx="8549218" cy="76970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defRPr sz="3200" b="1">
                <a:solidFill>
                  <a:srgbClr val="990000"/>
                </a:solidFill>
              </a:defRPr>
            </a:pPr>
            <a:r>
              <a:rPr sz="4000" dirty="0">
                <a:solidFill>
                  <a:srgbClr val="E00122"/>
                </a:solidFill>
              </a:rPr>
              <a:t>Results</a:t>
            </a:r>
          </a:p>
          <a:p>
            <a:pPr defTabSz="1507595">
              <a:defRPr sz="2200"/>
            </a:pPr>
            <a:r>
              <a:rPr lang="en-US" sz="2800" dirty="0"/>
              <a:t>A total of 84 patients were included in this project. Other patients were excluded because they refused a blood draw, their results never came back, or the results were incomplete. Of those with results, 20 had an indication for the hepatitis A vaccine alone, 12 had an indication for the hepatitis B vaccine alone, and 31 required both vaccines. All of these patients were offered vaccination and education.</a:t>
            </a:r>
          </a:p>
          <a:p>
            <a:pPr defTabSz="1507595">
              <a:defRPr sz="2200"/>
            </a:pPr>
            <a:endParaRPr lang="en-US" sz="2800" dirty="0"/>
          </a:p>
          <a:p>
            <a:pPr defTabSz="1507595">
              <a:defRPr sz="2200"/>
            </a:pPr>
            <a:r>
              <a:rPr lang="en-US" sz="2800" dirty="0"/>
              <a:t>Almost half of patients eligible for vaccination either left against medical advice or were discharged before results could be discussed. However, of those still present, 69% were agreeable to vaccination when offered. As of the time of project conclusion, a total of 22 people have received at least one dose of Twinrix. Additionally, vaccination is being introduced into the clinic workflow.</a:t>
            </a:r>
          </a:p>
        </p:txBody>
      </p:sp>
      <p:sp>
        <p:nvSpPr>
          <p:cNvPr id="9" name="Firstname I. Lastname1, Firstname I. Lastname2, Firstname I. Lastname3">
            <a:extLst>
              <a:ext uri="{FF2B5EF4-FFF2-40B4-BE49-F238E27FC236}">
                <a16:creationId xmlns:a16="http://schemas.microsoft.com/office/drawing/2014/main" id="{3168FEAD-8C0B-9348-AFC5-577C87F5C722}"/>
              </a:ext>
            </a:extLst>
          </p:cNvPr>
          <p:cNvSpPr txBox="1"/>
          <p:nvPr/>
        </p:nvSpPr>
        <p:spPr>
          <a:xfrm>
            <a:off x="0" y="2900160"/>
            <a:ext cx="38404800" cy="802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a:pPr>
            <a:r>
              <a:rPr lang="en-US" sz="4000" dirty="0">
                <a:solidFill>
                  <a:schemeClr val="bg1"/>
                </a:solidFill>
                <a:latin typeface="Calibri" panose="020F0502020204030204" pitchFamily="34" charset="0"/>
                <a:cs typeface="Calibri" panose="020F0502020204030204" pitchFamily="34" charset="0"/>
              </a:rPr>
              <a:t>Joseph A. Zegar, Urban Health Project 2019, University of Cincinnati College of Medicine</a:t>
            </a:r>
          </a:p>
        </p:txBody>
      </p:sp>
      <p:sp>
        <p:nvSpPr>
          <p:cNvPr id="14" name="Conclusion…">
            <a:extLst>
              <a:ext uri="{FF2B5EF4-FFF2-40B4-BE49-F238E27FC236}">
                <a16:creationId xmlns:a16="http://schemas.microsoft.com/office/drawing/2014/main" id="{191BA4A4-C642-DE41-B8DC-6431632C0B42}"/>
              </a:ext>
            </a:extLst>
          </p:cNvPr>
          <p:cNvSpPr txBox="1"/>
          <p:nvPr/>
        </p:nvSpPr>
        <p:spPr>
          <a:xfrm>
            <a:off x="28640616" y="4482041"/>
            <a:ext cx="8571442" cy="166841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defRPr sz="3200" b="1">
                <a:solidFill>
                  <a:srgbClr val="990000"/>
                </a:solidFill>
              </a:defRPr>
            </a:pPr>
            <a:r>
              <a:rPr sz="4000" dirty="0">
                <a:solidFill>
                  <a:srgbClr val="E00122"/>
                </a:solidFill>
              </a:rPr>
              <a:t>Conclusion</a:t>
            </a:r>
          </a:p>
          <a:p>
            <a:pPr defTabSz="1507595">
              <a:defRPr sz="2200"/>
            </a:pPr>
            <a:r>
              <a:rPr lang="en-US" sz="2800" dirty="0"/>
              <a:t>This project demonstrates both the need for increased vaccination and the barriers that prevent it being more commonly done at CAT. In this project, 49% of eligible patients left before ever getting offered a vaccine. Additionally, it would be interesting to continue following patients and determine how many return to complete the vaccination series in the coming months.</a:t>
            </a:r>
          </a:p>
          <a:p>
            <a:pPr defTabSz="1507595">
              <a:defRPr sz="2200"/>
            </a:pPr>
            <a:endParaRPr lang="en-US" sz="2800" dirty="0"/>
          </a:p>
          <a:p>
            <a:pPr defTabSz="1507595">
              <a:defRPr sz="2200"/>
            </a:pPr>
            <a:r>
              <a:rPr lang="en-US" sz="2800" dirty="0"/>
              <a:t>In the future, it may be beneficial to find ways to receive separate hepatitis A and B vaccines to better tailor therapy. Furthermore, there is some research supporting a modified vaccination schedule that provides hepatitis B protection after 3 shots over 21 days.</a:t>
            </a:r>
            <a:r>
              <a:rPr lang="en-US" sz="2800" baseline="30000" dirty="0"/>
              <a:t>2</a:t>
            </a:r>
            <a:r>
              <a:rPr lang="en-US" sz="2800" dirty="0"/>
              <a:t> This schedule may be better for this particular patient population, since follow up is extremely difficult.</a:t>
            </a:r>
          </a:p>
          <a:p>
            <a:pPr defTabSz="1507595">
              <a:defRPr sz="2200"/>
            </a:pPr>
            <a:endParaRPr lang="en-US" sz="2800" dirty="0"/>
          </a:p>
          <a:p>
            <a:pPr defTabSz="1507595">
              <a:defRPr sz="2200"/>
            </a:pPr>
            <a:r>
              <a:rPr lang="en-US" sz="2800" dirty="0"/>
              <a:t>Ultimately, this project was able to describe the vaccination status of patients at CAT and facilitate 22 patients receiving the hepatitis A and B vaccine.  These efforts will ideally improve the health of those seeking care at the Center for Addiction Treatment and lead to the continuation and expansion of vaccine services. </a:t>
            </a:r>
          </a:p>
          <a:p>
            <a:pPr defTabSz="1507595">
              <a:defRPr sz="2200"/>
            </a:pPr>
            <a:endParaRPr lang="en-US" sz="2800" dirty="0"/>
          </a:p>
          <a:p>
            <a:pPr algn="ctr" defTabSz="1507595">
              <a:defRPr sz="3200" b="1">
                <a:solidFill>
                  <a:srgbClr val="990000"/>
                </a:solidFill>
              </a:defRPr>
            </a:pPr>
            <a:r>
              <a:rPr lang="en-US" sz="4000" dirty="0">
                <a:solidFill>
                  <a:srgbClr val="E00122"/>
                </a:solidFill>
              </a:rPr>
              <a:t>References</a:t>
            </a:r>
            <a:endParaRPr lang="en-US" sz="2800" dirty="0"/>
          </a:p>
          <a:p>
            <a:pPr defTabSz="1507595">
              <a:defRPr sz="2200"/>
            </a:pPr>
            <a:r>
              <a:rPr lang="en-US" sz="2800" dirty="0"/>
              <a:t>1. Quaglio G, Lugoboni F, Mezzelani P, Des Jarlais DC, Lechi A. Hepatitis vaccination among drug users. </a:t>
            </a:r>
            <a:r>
              <a:rPr lang="en-US" sz="2800" i="1" dirty="0"/>
              <a:t>Vaccine</a:t>
            </a:r>
            <a:r>
              <a:rPr lang="en-US" sz="2800" dirty="0"/>
              <a:t>. 2006;24(15):2702-09.</a:t>
            </a:r>
          </a:p>
          <a:p>
            <a:pPr defTabSz="1507595">
              <a:defRPr sz="2200"/>
            </a:pPr>
            <a:r>
              <a:rPr lang="en-US" sz="2800" dirty="0"/>
              <a:t>2. Marchou B, et al. Three-week hepatitis B vaccination provides protective immunity. </a:t>
            </a:r>
            <a:r>
              <a:rPr lang="en-US" sz="2800" i="1" dirty="0"/>
              <a:t>Vaccine</a:t>
            </a:r>
            <a:r>
              <a:rPr lang="en-US" sz="2800" dirty="0"/>
              <a:t>. 1993;11:1383-85.</a:t>
            </a:r>
          </a:p>
          <a:p>
            <a:pPr defTabSz="1507595">
              <a:defRPr sz="2200"/>
            </a:pPr>
            <a:endParaRPr lang="en-US" sz="2800" dirty="0"/>
          </a:p>
          <a:p>
            <a:pPr algn="ctr" defTabSz="1507595">
              <a:defRPr sz="3200" b="1">
                <a:solidFill>
                  <a:srgbClr val="990000"/>
                </a:solidFill>
              </a:defRPr>
            </a:pPr>
            <a:r>
              <a:rPr lang="en-US" sz="4000" dirty="0">
                <a:solidFill>
                  <a:srgbClr val="E00122"/>
                </a:solidFill>
              </a:rPr>
              <a:t>Acknowledgements</a:t>
            </a:r>
          </a:p>
          <a:p>
            <a:pPr defTabSz="1507595">
              <a:defRPr sz="2200"/>
            </a:pPr>
            <a:r>
              <a:rPr lang="en-US" sz="2800" dirty="0"/>
              <a:t>Thank you to Dr. Deborah Frankowski, Tracy Martin, APRN, Kristen Wright, APRN and all the staff at Monarch Primary Care for their assistance with the development and execution of the project and internship experience.</a:t>
            </a:r>
          </a:p>
        </p:txBody>
      </p:sp>
      <p:graphicFrame>
        <p:nvGraphicFramePr>
          <p:cNvPr id="16" name="Chart 15">
            <a:extLst>
              <a:ext uri="{FF2B5EF4-FFF2-40B4-BE49-F238E27FC236}">
                <a16:creationId xmlns:a16="http://schemas.microsoft.com/office/drawing/2014/main" id="{DF922ACE-E156-3A45-84F0-271B062BB21D}"/>
              </a:ext>
            </a:extLst>
          </p:cNvPr>
          <p:cNvGraphicFramePr/>
          <p:nvPr>
            <p:extLst>
              <p:ext uri="{D42A27DB-BD31-4B8C-83A1-F6EECF244321}">
                <p14:modId xmlns:p14="http://schemas.microsoft.com/office/powerpoint/2010/main" val="3700005039"/>
              </p:ext>
            </p:extLst>
          </p:nvPr>
        </p:nvGraphicFramePr>
        <p:xfrm>
          <a:off x="19202400" y="4482042"/>
          <a:ext cx="8793692" cy="7017890"/>
        </p:xfrm>
        <a:graphic>
          <a:graphicData uri="http://schemas.openxmlformats.org/drawingml/2006/chart">
            <c:chart xmlns:c="http://schemas.openxmlformats.org/drawingml/2006/chart" xmlns:r="http://schemas.openxmlformats.org/officeDocument/2006/relationships" r:id="rId4"/>
          </a:graphicData>
        </a:graphic>
      </p:graphicFrame>
      <p:pic>
        <p:nvPicPr>
          <p:cNvPr id="23" name="Picture 22" descr="A large white building&#10;&#10;Description automatically generated">
            <a:extLst>
              <a:ext uri="{FF2B5EF4-FFF2-40B4-BE49-F238E27FC236}">
                <a16:creationId xmlns:a16="http://schemas.microsoft.com/office/drawing/2014/main" id="{6EB3774B-D924-6A40-B082-9B0BE4BB7D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0616" y="20654127"/>
            <a:ext cx="8571442" cy="4402278"/>
          </a:xfrm>
          <a:prstGeom prst="rect">
            <a:avLst/>
          </a:prstGeom>
        </p:spPr>
      </p:pic>
      <p:pic>
        <p:nvPicPr>
          <p:cNvPr id="15" name="Picture 14" descr="A gravestone in front of a sign&#10;&#10;Description automatically generated">
            <a:extLst>
              <a:ext uri="{FF2B5EF4-FFF2-40B4-BE49-F238E27FC236}">
                <a16:creationId xmlns:a16="http://schemas.microsoft.com/office/drawing/2014/main" id="{04EE5412-7490-7542-80FC-2DBBB6624A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384" y="19071796"/>
            <a:ext cx="4557001" cy="5984609"/>
          </a:xfrm>
          <a:prstGeom prst="rect">
            <a:avLst/>
          </a:prstGeom>
          <a:ln w="25400">
            <a:solidFill>
              <a:schemeClr val="tx1"/>
            </a:solidFill>
          </a:ln>
        </p:spPr>
      </p:pic>
      <p:pic>
        <p:nvPicPr>
          <p:cNvPr id="18" name="Picture 17" descr="A gravestone in front of a sign&#10;&#10;Description automatically generated">
            <a:extLst>
              <a:ext uri="{FF2B5EF4-FFF2-40B4-BE49-F238E27FC236}">
                <a16:creationId xmlns:a16="http://schemas.microsoft.com/office/drawing/2014/main" id="{8439E061-E267-F441-ABCE-70BF3BEE22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758" y="19071796"/>
            <a:ext cx="3970134" cy="5984609"/>
          </a:xfrm>
          <a:prstGeom prst="rect">
            <a:avLst/>
          </a:prstGeom>
          <a:ln w="25400">
            <a:solidFill>
              <a:schemeClr val="tx1"/>
            </a:solidFill>
          </a:ln>
        </p:spPr>
      </p:pic>
      <p:graphicFrame>
        <p:nvGraphicFramePr>
          <p:cNvPr id="26" name="Chart 25">
            <a:extLst>
              <a:ext uri="{FF2B5EF4-FFF2-40B4-BE49-F238E27FC236}">
                <a16:creationId xmlns:a16="http://schemas.microsoft.com/office/drawing/2014/main" id="{60AB4070-6691-934E-97C2-3976ACEA3B57}"/>
              </a:ext>
            </a:extLst>
          </p:cNvPr>
          <p:cNvGraphicFramePr/>
          <p:nvPr>
            <p:extLst>
              <p:ext uri="{D42A27DB-BD31-4B8C-83A1-F6EECF244321}">
                <p14:modId xmlns:p14="http://schemas.microsoft.com/office/powerpoint/2010/main" val="2692764708"/>
              </p:ext>
            </p:extLst>
          </p:nvPr>
        </p:nvGraphicFramePr>
        <p:xfrm>
          <a:off x="10193867" y="19071796"/>
          <a:ext cx="17720734" cy="6361508"/>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832</TotalTime>
  <Words>901</Words>
  <Application>Microsoft Macintosh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Zegar, Joseph (zegarjh)</cp:lastModifiedBy>
  <cp:revision>1</cp:revision>
  <dcterms:modified xsi:type="dcterms:W3CDTF">2019-07-24T20:46:39Z</dcterms:modified>
</cp:coreProperties>
</file>