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32918400" cy="219456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0" d="100"/>
          <a:sy n="30" d="100"/>
        </p:scale>
        <p:origin x="84" y="-7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91425" rIns="91425" bIns="91425" anchor="t" anchorCtr="0">
            <a:noAutofit/>
          </a:bodyPr>
          <a:lstStyle>
            <a:lvl1pPr marL="0" marR="0" lvl="0" indent="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14425" y="1143000"/>
            <a:ext cx="46291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5130012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a:p>
        </p:txBody>
      </p:sp>
      <p:sp>
        <p:nvSpPr>
          <p:cNvPr id="87" name="Google Shape;87;p4:notes"/>
          <p:cNvSpPr>
            <a:spLocks noGrp="1" noRot="1" noChangeAspect="1"/>
          </p:cNvSpPr>
          <p:nvPr>
            <p:ph type="sldImg" idx="2"/>
          </p:nvPr>
        </p:nvSpPr>
        <p:spPr>
          <a:xfrm>
            <a:off x="1114425" y="1143000"/>
            <a:ext cx="46291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5518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
        <p:cNvGrpSpPr/>
        <p:nvPr/>
      </p:nvGrpSpPr>
      <p:grpSpPr>
        <a:xfrm>
          <a:off x="0" y="0"/>
          <a:ext cx="0" cy="0"/>
          <a:chOff x="0" y="0"/>
          <a:chExt cx="0" cy="0"/>
        </a:xfrm>
      </p:grpSpPr>
      <p:sp>
        <p:nvSpPr>
          <p:cNvPr id="17" name="Google Shape;17;p2"/>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18" name="Google Shape;18;p2"/>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19" name="Google Shape;19;p2"/>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48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48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48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48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48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48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48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4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11"/>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75" name="Google Shape;75;p11"/>
          <p:cNvSpPr txBox="1">
            <a:spLocks noGrp="1"/>
          </p:cNvSpPr>
          <p:nvPr>
            <p:ph type="body" idx="1"/>
          </p:nvPr>
        </p:nvSpPr>
        <p:spPr>
          <a:xfrm rot="5400000">
            <a:off x="9218613" y="-2452687"/>
            <a:ext cx="14481175" cy="29629100"/>
          </a:xfrm>
          <a:prstGeom prst="rect">
            <a:avLst/>
          </a:prstGeom>
          <a:noFill/>
          <a:ln>
            <a:noFill/>
          </a:ln>
        </p:spPr>
        <p:txBody>
          <a:bodyPr spcFirstLastPara="1" wrap="square" lIns="91425" tIns="91425" rIns="91425" bIns="914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76" name="Google Shape;76;p11"/>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77" name="Google Shape;77;p11"/>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78" name="Google Shape;78;p11"/>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rot="5400000">
            <a:off x="18208626" y="6537327"/>
            <a:ext cx="18722973" cy="7407274"/>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81" name="Google Shape;81;p12"/>
          <p:cNvSpPr txBox="1">
            <a:spLocks noGrp="1"/>
          </p:cNvSpPr>
          <p:nvPr>
            <p:ph type="body" idx="1"/>
          </p:nvPr>
        </p:nvSpPr>
        <p:spPr>
          <a:xfrm rot="5400000">
            <a:off x="3241677" y="-717550"/>
            <a:ext cx="18722973" cy="21917027"/>
          </a:xfrm>
          <a:prstGeom prst="rect">
            <a:avLst/>
          </a:prstGeom>
          <a:noFill/>
          <a:ln>
            <a:noFill/>
          </a:ln>
        </p:spPr>
        <p:txBody>
          <a:bodyPr spcFirstLastPara="1" wrap="square" lIns="91425" tIns="91425" rIns="91425" bIns="914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82" name="Google Shape;82;p12"/>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83" name="Google Shape;83;p12"/>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84" name="Google Shape;84;p12"/>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
        <p:cNvGrpSpPr/>
        <p:nvPr/>
      </p:nvGrpSpPr>
      <p:grpSpPr>
        <a:xfrm>
          <a:off x="0" y="0"/>
          <a:ext cx="0" cy="0"/>
          <a:chOff x="0" y="0"/>
          <a:chExt cx="0" cy="0"/>
        </a:xfrm>
      </p:grpSpPr>
      <p:sp>
        <p:nvSpPr>
          <p:cNvPr id="21" name="Google Shape;21;p3"/>
          <p:cNvSpPr txBox="1">
            <a:spLocks noGrp="1"/>
          </p:cNvSpPr>
          <p:nvPr>
            <p:ph type="ctrTitle"/>
          </p:nvPr>
        </p:nvSpPr>
        <p:spPr>
          <a:xfrm>
            <a:off x="2470150" y="6816727"/>
            <a:ext cx="27978101" cy="470535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22" name="Google Shape;22;p3"/>
          <p:cNvSpPr txBox="1">
            <a:spLocks noGrp="1"/>
          </p:cNvSpPr>
          <p:nvPr>
            <p:ph type="subTitle" idx="1"/>
          </p:nvPr>
        </p:nvSpPr>
        <p:spPr>
          <a:xfrm>
            <a:off x="4937127" y="12436477"/>
            <a:ext cx="23044149" cy="5607050"/>
          </a:xfrm>
          <a:prstGeom prst="rect">
            <a:avLst/>
          </a:prstGeom>
          <a:noFill/>
          <a:ln>
            <a:noFill/>
          </a:ln>
        </p:spPr>
        <p:txBody>
          <a:bodyPr spcFirstLastPara="1" wrap="square" lIns="91425" tIns="91425" rIns="91425" bIns="91425" anchor="t" anchorCtr="0">
            <a:noAutofit/>
          </a:bodyPr>
          <a:lstStyle>
            <a:lvl1pPr marL="0" marR="0" lvl="0" indent="0" algn="ctr" rtl="0">
              <a:spcBef>
                <a:spcPts val="2200"/>
              </a:spcBef>
              <a:spcAft>
                <a:spcPts val="0"/>
              </a:spcAft>
              <a:buClr>
                <a:schemeClr val="dk1"/>
              </a:buClr>
              <a:buSzPts val="11000"/>
              <a:buFont typeface="Arial"/>
              <a:buNone/>
              <a:defRPr sz="11000" b="0" i="0" u="none" strike="noStrike" cap="none">
                <a:solidFill>
                  <a:schemeClr val="dk1"/>
                </a:solidFill>
                <a:latin typeface="Arial"/>
                <a:ea typeface="Arial"/>
                <a:cs typeface="Arial"/>
                <a:sym typeface="Arial"/>
              </a:defRPr>
            </a:lvl1pPr>
            <a:lvl2pPr marL="914400" marR="0" lvl="1" indent="0" algn="ctr" rtl="0">
              <a:spcBef>
                <a:spcPts val="1920"/>
              </a:spcBef>
              <a:spcAft>
                <a:spcPts val="0"/>
              </a:spcAft>
              <a:buClr>
                <a:schemeClr val="dk1"/>
              </a:buClr>
              <a:buSzPts val="9600"/>
              <a:buFont typeface="Arial"/>
              <a:buNone/>
              <a:defRPr sz="9600" b="0" i="0" u="none" strike="noStrike" cap="none">
                <a:solidFill>
                  <a:schemeClr val="dk1"/>
                </a:solidFill>
                <a:latin typeface="Arial"/>
                <a:ea typeface="Arial"/>
                <a:cs typeface="Arial"/>
                <a:sym typeface="Arial"/>
              </a:defRPr>
            </a:lvl2pPr>
            <a:lvl3pPr marL="1828800" marR="0" lvl="2" indent="0" algn="ctr" rtl="0">
              <a:spcBef>
                <a:spcPts val="1640"/>
              </a:spcBef>
              <a:spcAft>
                <a:spcPts val="0"/>
              </a:spcAft>
              <a:buClr>
                <a:schemeClr val="dk1"/>
              </a:buClr>
              <a:buSzPts val="8200"/>
              <a:buFont typeface="Arial"/>
              <a:buNone/>
              <a:defRPr sz="8200" b="0" i="0" u="none" strike="noStrike" cap="none">
                <a:solidFill>
                  <a:schemeClr val="dk1"/>
                </a:solidFill>
                <a:latin typeface="Arial"/>
                <a:ea typeface="Arial"/>
                <a:cs typeface="Arial"/>
                <a:sym typeface="Arial"/>
              </a:defRPr>
            </a:lvl3pPr>
            <a:lvl4pPr marL="2743200" marR="0" lvl="3"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4pPr>
            <a:lvl5pPr marL="3657600" marR="0" lvl="4"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5pPr>
            <a:lvl6pPr marL="4572000" marR="0" lvl="5"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6pPr>
            <a:lvl7pPr marL="5486400" marR="0" lvl="6"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7pPr>
            <a:lvl8pPr marL="6400800" marR="0" lvl="7"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8pPr>
            <a:lvl9pPr marL="7315200" marR="0" lvl="8"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9pPr>
          </a:lstStyle>
          <a:p>
            <a:endParaRPr/>
          </a:p>
        </p:txBody>
      </p:sp>
      <p:sp>
        <p:nvSpPr>
          <p:cNvPr id="23" name="Google Shape;23;p3"/>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24" name="Google Shape;24;p3"/>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25" name="Google Shape;25;p3"/>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28" name="Google Shape;28;p4"/>
          <p:cNvSpPr txBox="1">
            <a:spLocks noGrp="1"/>
          </p:cNvSpPr>
          <p:nvPr>
            <p:ph type="body" idx="1"/>
          </p:nvPr>
        </p:nvSpPr>
        <p:spPr>
          <a:xfrm>
            <a:off x="1644650" y="5121275"/>
            <a:ext cx="29629100" cy="14481175"/>
          </a:xfrm>
          <a:prstGeom prst="rect">
            <a:avLst/>
          </a:prstGeom>
          <a:noFill/>
          <a:ln>
            <a:noFill/>
          </a:ln>
        </p:spPr>
        <p:txBody>
          <a:bodyPr spcFirstLastPara="1" wrap="square" lIns="91425" tIns="91425" rIns="91425" bIns="914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29" name="Google Shape;29;p4"/>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30" name="Google Shape;30;p4"/>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31" name="Google Shape;31;p4"/>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2600327" y="14103350"/>
            <a:ext cx="27981274" cy="43561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8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34" name="Google Shape;34;p5"/>
          <p:cNvSpPr txBox="1">
            <a:spLocks noGrp="1"/>
          </p:cNvSpPr>
          <p:nvPr>
            <p:ph type="body" idx="1"/>
          </p:nvPr>
        </p:nvSpPr>
        <p:spPr>
          <a:xfrm>
            <a:off x="2600327" y="9302750"/>
            <a:ext cx="27981274" cy="4800600"/>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800"/>
              </a:spcBef>
              <a:spcAft>
                <a:spcPts val="0"/>
              </a:spcAft>
              <a:buClr>
                <a:schemeClr val="dk1"/>
              </a:buClr>
              <a:buSzPts val="11000"/>
              <a:buFont typeface="Arial"/>
              <a:buNone/>
              <a:defRPr sz="4000" b="0" i="0" u="none" strike="noStrike" cap="none">
                <a:solidFill>
                  <a:schemeClr val="dk1"/>
                </a:solidFill>
                <a:latin typeface="Arial"/>
                <a:ea typeface="Arial"/>
                <a:cs typeface="Arial"/>
                <a:sym typeface="Arial"/>
              </a:defRPr>
            </a:lvl1pPr>
            <a:lvl2pPr marL="914400" marR="0" lvl="1" indent="-228600" algn="l" rtl="0">
              <a:spcBef>
                <a:spcPts val="720"/>
              </a:spcBef>
              <a:spcAft>
                <a:spcPts val="0"/>
              </a:spcAft>
              <a:buClr>
                <a:schemeClr val="dk1"/>
              </a:buClr>
              <a:buSzPts val="9600"/>
              <a:buFont typeface="Arial"/>
              <a:buNone/>
              <a:defRPr sz="3600" b="0" i="0" u="none" strike="noStrike" cap="none">
                <a:solidFill>
                  <a:schemeClr val="dk1"/>
                </a:solidFill>
                <a:latin typeface="Arial"/>
                <a:ea typeface="Arial"/>
                <a:cs typeface="Arial"/>
                <a:sym typeface="Arial"/>
              </a:defRPr>
            </a:lvl2pPr>
            <a:lvl3pPr marL="1371600" marR="0" lvl="2" indent="-228600" algn="l" rtl="0">
              <a:spcBef>
                <a:spcPts val="640"/>
              </a:spcBef>
              <a:spcAft>
                <a:spcPts val="0"/>
              </a:spcAft>
              <a:buClr>
                <a:schemeClr val="dk1"/>
              </a:buClr>
              <a:buSzPts val="8200"/>
              <a:buFont typeface="Arial"/>
              <a:buNone/>
              <a:defRPr sz="3200" b="0" i="0" u="none" strike="noStrike" cap="none">
                <a:solidFill>
                  <a:schemeClr val="dk1"/>
                </a:solidFill>
                <a:latin typeface="Arial"/>
                <a:ea typeface="Arial"/>
                <a:cs typeface="Arial"/>
                <a:sym typeface="Arial"/>
              </a:defRPr>
            </a:lvl3pPr>
            <a:lvl4pPr marL="1828800" marR="0" lvl="3"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4pPr>
            <a:lvl5pPr marL="2286000" marR="0" lvl="4"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5pPr>
            <a:lvl6pPr marL="2743200" marR="0" lvl="5"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6pPr>
            <a:lvl7pPr marL="3200400" marR="0" lvl="6"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7pPr>
            <a:lvl8pPr marL="3657600" marR="0" lvl="7"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8pPr>
            <a:lvl9pPr marL="4114800" marR="0" lvl="8"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9pPr>
          </a:lstStyle>
          <a:p>
            <a:endParaRPr/>
          </a:p>
        </p:txBody>
      </p:sp>
      <p:sp>
        <p:nvSpPr>
          <p:cNvPr id="35" name="Google Shape;35;p5"/>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36" name="Google Shape;36;p5"/>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37" name="Google Shape;37;p5"/>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40" name="Google Shape;40;p6"/>
          <p:cNvSpPr txBox="1">
            <a:spLocks noGrp="1"/>
          </p:cNvSpPr>
          <p:nvPr>
            <p:ph type="body" idx="1"/>
          </p:nvPr>
        </p:nvSpPr>
        <p:spPr>
          <a:xfrm>
            <a:off x="1644651" y="5121277"/>
            <a:ext cx="14662150" cy="14481174"/>
          </a:xfrm>
          <a:prstGeom prst="rect">
            <a:avLst/>
          </a:prstGeom>
          <a:noFill/>
          <a:ln>
            <a:noFill/>
          </a:ln>
        </p:spPr>
        <p:txBody>
          <a:bodyPr spcFirstLastPara="1" wrap="square" lIns="91425" tIns="91425" rIns="91425" bIns="91425" anchor="t" anchorCtr="0">
            <a:noAutofit/>
          </a:bodyPr>
          <a:lstStyle>
            <a:lvl1pPr marL="457200" marR="0" lvl="0" indent="-584200" algn="l" rtl="0">
              <a:spcBef>
                <a:spcPts val="1120"/>
              </a:spcBef>
              <a:spcAft>
                <a:spcPts val="0"/>
              </a:spcAft>
              <a:buClr>
                <a:schemeClr val="dk1"/>
              </a:buClr>
              <a:buSzPts val="5600"/>
              <a:buFont typeface="Arial"/>
              <a:buChar char="•"/>
              <a:defRPr sz="5600" b="0" i="0" u="none" strike="noStrike" cap="none">
                <a:solidFill>
                  <a:schemeClr val="dk1"/>
                </a:solidFill>
                <a:latin typeface="Arial"/>
                <a:ea typeface="Arial"/>
                <a:cs typeface="Arial"/>
                <a:sym typeface="Arial"/>
              </a:defRPr>
            </a:lvl1pPr>
            <a:lvl2pPr marL="914400" marR="0" lvl="1"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2pPr>
            <a:lvl3pPr marL="1371600" marR="0" lvl="2"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3pPr>
            <a:lvl4pPr marL="1828800" marR="0" lvl="3"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L="2286000" marR="0" lvl="4"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L="2743200" marR="0" lvl="5"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41" name="Google Shape;41;p6"/>
          <p:cNvSpPr txBox="1">
            <a:spLocks noGrp="1"/>
          </p:cNvSpPr>
          <p:nvPr>
            <p:ph type="body" idx="2"/>
          </p:nvPr>
        </p:nvSpPr>
        <p:spPr>
          <a:xfrm>
            <a:off x="16611602" y="5121277"/>
            <a:ext cx="14662150" cy="14481174"/>
          </a:xfrm>
          <a:prstGeom prst="rect">
            <a:avLst/>
          </a:prstGeom>
          <a:noFill/>
          <a:ln>
            <a:noFill/>
          </a:ln>
        </p:spPr>
        <p:txBody>
          <a:bodyPr spcFirstLastPara="1" wrap="square" lIns="91425" tIns="91425" rIns="91425" bIns="91425" anchor="t" anchorCtr="0">
            <a:noAutofit/>
          </a:bodyPr>
          <a:lstStyle>
            <a:lvl1pPr marL="457200" marR="0" lvl="0" indent="-584200" algn="l" rtl="0">
              <a:spcBef>
                <a:spcPts val="1120"/>
              </a:spcBef>
              <a:spcAft>
                <a:spcPts val="0"/>
              </a:spcAft>
              <a:buClr>
                <a:schemeClr val="dk1"/>
              </a:buClr>
              <a:buSzPts val="5600"/>
              <a:buFont typeface="Arial"/>
              <a:buChar char="•"/>
              <a:defRPr sz="5600" b="0" i="0" u="none" strike="noStrike" cap="none">
                <a:solidFill>
                  <a:schemeClr val="dk1"/>
                </a:solidFill>
                <a:latin typeface="Arial"/>
                <a:ea typeface="Arial"/>
                <a:cs typeface="Arial"/>
                <a:sym typeface="Arial"/>
              </a:defRPr>
            </a:lvl1pPr>
            <a:lvl2pPr marL="914400" marR="0" lvl="1"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2pPr>
            <a:lvl3pPr marL="1371600" marR="0" lvl="2"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3pPr>
            <a:lvl4pPr marL="1828800" marR="0" lvl="3"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L="2286000" marR="0" lvl="4"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L="2743200" marR="0" lvl="5"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42" name="Google Shape;42;p6"/>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43" name="Google Shape;43;p6"/>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44" name="Google Shape;44;p6"/>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47" name="Google Shape;47;p7"/>
          <p:cNvSpPr txBox="1">
            <a:spLocks noGrp="1"/>
          </p:cNvSpPr>
          <p:nvPr>
            <p:ph type="body" idx="1"/>
          </p:nvPr>
        </p:nvSpPr>
        <p:spPr>
          <a:xfrm>
            <a:off x="1644650" y="4911727"/>
            <a:ext cx="14544675" cy="2047874"/>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960"/>
              </a:spcBef>
              <a:spcAft>
                <a:spcPts val="0"/>
              </a:spcAft>
              <a:buClr>
                <a:schemeClr val="dk1"/>
              </a:buClr>
              <a:buSzPts val="11000"/>
              <a:buFont typeface="Arial"/>
              <a:buNone/>
              <a:defRPr sz="4800" b="1" i="0" u="none" strike="noStrike" cap="none">
                <a:solidFill>
                  <a:schemeClr val="dk1"/>
                </a:solidFill>
                <a:latin typeface="Arial"/>
                <a:ea typeface="Arial"/>
                <a:cs typeface="Arial"/>
                <a:sym typeface="Arial"/>
              </a:defRPr>
            </a:lvl1pPr>
            <a:lvl2pPr marL="914400" marR="0" lvl="1" indent="-228600" algn="l" rtl="0">
              <a:spcBef>
                <a:spcPts val="800"/>
              </a:spcBef>
              <a:spcAft>
                <a:spcPts val="0"/>
              </a:spcAft>
              <a:buClr>
                <a:schemeClr val="dk1"/>
              </a:buClr>
              <a:buSzPts val="9600"/>
              <a:buFont typeface="Arial"/>
              <a:buNone/>
              <a:defRPr sz="4000" b="1" i="0" u="none" strike="noStrike" cap="none">
                <a:solidFill>
                  <a:schemeClr val="dk1"/>
                </a:solidFill>
                <a:latin typeface="Arial"/>
                <a:ea typeface="Arial"/>
                <a:cs typeface="Arial"/>
                <a:sym typeface="Arial"/>
              </a:defRPr>
            </a:lvl2pPr>
            <a:lvl3pPr marL="1371600" marR="0" lvl="2" indent="-228600" algn="l" rtl="0">
              <a:spcBef>
                <a:spcPts val="720"/>
              </a:spcBef>
              <a:spcAft>
                <a:spcPts val="0"/>
              </a:spcAft>
              <a:buClr>
                <a:schemeClr val="dk1"/>
              </a:buClr>
              <a:buSzPts val="8200"/>
              <a:buFont typeface="Arial"/>
              <a:buNone/>
              <a:defRPr sz="3600" b="1" i="0" u="none" strike="noStrike" cap="none">
                <a:solidFill>
                  <a:schemeClr val="dk1"/>
                </a:solidFill>
                <a:latin typeface="Arial"/>
                <a:ea typeface="Arial"/>
                <a:cs typeface="Arial"/>
                <a:sym typeface="Arial"/>
              </a:defRPr>
            </a:lvl3pPr>
            <a:lvl4pPr marL="1828800" marR="0" lvl="3"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4pPr>
            <a:lvl5pPr marL="2286000" marR="0" lvl="4"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5pPr>
            <a:lvl6pPr marL="2743200" marR="0" lvl="5"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6pPr>
            <a:lvl7pPr marL="3200400" marR="0" lvl="6"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7pPr>
            <a:lvl8pPr marL="3657600" marR="0" lvl="7"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8pPr>
            <a:lvl9pPr marL="4114800" marR="0" lvl="8"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9pPr>
          </a:lstStyle>
          <a:p>
            <a:endParaRPr/>
          </a:p>
        </p:txBody>
      </p:sp>
      <p:sp>
        <p:nvSpPr>
          <p:cNvPr id="48" name="Google Shape;48;p7"/>
          <p:cNvSpPr txBox="1">
            <a:spLocks noGrp="1"/>
          </p:cNvSpPr>
          <p:nvPr>
            <p:ph type="body" idx="2"/>
          </p:nvPr>
        </p:nvSpPr>
        <p:spPr>
          <a:xfrm>
            <a:off x="1644650" y="6959601"/>
            <a:ext cx="14544675" cy="12642850"/>
          </a:xfrm>
          <a:prstGeom prst="rect">
            <a:avLst/>
          </a:prstGeom>
          <a:noFill/>
          <a:ln>
            <a:noFill/>
          </a:ln>
        </p:spPr>
        <p:txBody>
          <a:bodyPr spcFirstLastPara="1" wrap="square" lIns="91425" tIns="91425" rIns="91425" bIns="91425" anchor="t" anchorCtr="0">
            <a:noAutofit/>
          </a:bodyPr>
          <a:lstStyle>
            <a:lvl1pPr marL="457200" marR="0" lvl="0"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1pPr>
            <a:lvl2pPr marL="914400" marR="0" lvl="1"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2pPr>
            <a:lvl3pPr marL="1371600" marR="0" lvl="2"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3pPr>
            <a:lvl4pPr marL="1828800" marR="0" lvl="3"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4pPr>
            <a:lvl5pPr marL="2286000" marR="0" lvl="4"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5pPr>
            <a:lvl6pPr marL="2743200" marR="0" lvl="5"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6pPr>
            <a:lvl7pPr marL="3200400" marR="0" lvl="6"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7pPr>
            <a:lvl8pPr marL="3657600" marR="0" lvl="7"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8pPr>
            <a:lvl9pPr marL="4114800" marR="0" lvl="8"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9pPr>
          </a:lstStyle>
          <a:p>
            <a:endParaRPr/>
          </a:p>
        </p:txBody>
      </p:sp>
      <p:sp>
        <p:nvSpPr>
          <p:cNvPr id="49" name="Google Shape;49;p7"/>
          <p:cNvSpPr txBox="1">
            <a:spLocks noGrp="1"/>
          </p:cNvSpPr>
          <p:nvPr>
            <p:ph type="body" idx="3"/>
          </p:nvPr>
        </p:nvSpPr>
        <p:spPr>
          <a:xfrm>
            <a:off x="16722727" y="4911727"/>
            <a:ext cx="14551024" cy="2047874"/>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960"/>
              </a:spcBef>
              <a:spcAft>
                <a:spcPts val="0"/>
              </a:spcAft>
              <a:buClr>
                <a:schemeClr val="dk1"/>
              </a:buClr>
              <a:buSzPts val="11000"/>
              <a:buFont typeface="Arial"/>
              <a:buNone/>
              <a:defRPr sz="4800" b="1" i="0" u="none" strike="noStrike" cap="none">
                <a:solidFill>
                  <a:schemeClr val="dk1"/>
                </a:solidFill>
                <a:latin typeface="Arial"/>
                <a:ea typeface="Arial"/>
                <a:cs typeface="Arial"/>
                <a:sym typeface="Arial"/>
              </a:defRPr>
            </a:lvl1pPr>
            <a:lvl2pPr marL="914400" marR="0" lvl="1" indent="-228600" algn="l" rtl="0">
              <a:spcBef>
                <a:spcPts val="800"/>
              </a:spcBef>
              <a:spcAft>
                <a:spcPts val="0"/>
              </a:spcAft>
              <a:buClr>
                <a:schemeClr val="dk1"/>
              </a:buClr>
              <a:buSzPts val="9600"/>
              <a:buFont typeface="Arial"/>
              <a:buNone/>
              <a:defRPr sz="4000" b="1" i="0" u="none" strike="noStrike" cap="none">
                <a:solidFill>
                  <a:schemeClr val="dk1"/>
                </a:solidFill>
                <a:latin typeface="Arial"/>
                <a:ea typeface="Arial"/>
                <a:cs typeface="Arial"/>
                <a:sym typeface="Arial"/>
              </a:defRPr>
            </a:lvl2pPr>
            <a:lvl3pPr marL="1371600" marR="0" lvl="2" indent="-228600" algn="l" rtl="0">
              <a:spcBef>
                <a:spcPts val="720"/>
              </a:spcBef>
              <a:spcAft>
                <a:spcPts val="0"/>
              </a:spcAft>
              <a:buClr>
                <a:schemeClr val="dk1"/>
              </a:buClr>
              <a:buSzPts val="8200"/>
              <a:buFont typeface="Arial"/>
              <a:buNone/>
              <a:defRPr sz="3600" b="1" i="0" u="none" strike="noStrike" cap="none">
                <a:solidFill>
                  <a:schemeClr val="dk1"/>
                </a:solidFill>
                <a:latin typeface="Arial"/>
                <a:ea typeface="Arial"/>
                <a:cs typeface="Arial"/>
                <a:sym typeface="Arial"/>
              </a:defRPr>
            </a:lvl3pPr>
            <a:lvl4pPr marL="1828800" marR="0" lvl="3"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4pPr>
            <a:lvl5pPr marL="2286000" marR="0" lvl="4"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5pPr>
            <a:lvl6pPr marL="2743200" marR="0" lvl="5"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6pPr>
            <a:lvl7pPr marL="3200400" marR="0" lvl="6"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7pPr>
            <a:lvl8pPr marL="3657600" marR="0" lvl="7"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8pPr>
            <a:lvl9pPr marL="4114800" marR="0" lvl="8"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9pPr>
          </a:lstStyle>
          <a:p>
            <a:endParaRPr/>
          </a:p>
        </p:txBody>
      </p:sp>
      <p:sp>
        <p:nvSpPr>
          <p:cNvPr id="50" name="Google Shape;50;p7"/>
          <p:cNvSpPr txBox="1">
            <a:spLocks noGrp="1"/>
          </p:cNvSpPr>
          <p:nvPr>
            <p:ph type="body" idx="4"/>
          </p:nvPr>
        </p:nvSpPr>
        <p:spPr>
          <a:xfrm>
            <a:off x="16722727" y="6959601"/>
            <a:ext cx="14551024" cy="12642850"/>
          </a:xfrm>
          <a:prstGeom prst="rect">
            <a:avLst/>
          </a:prstGeom>
          <a:noFill/>
          <a:ln>
            <a:noFill/>
          </a:ln>
        </p:spPr>
        <p:txBody>
          <a:bodyPr spcFirstLastPara="1" wrap="square" lIns="91425" tIns="91425" rIns="91425" bIns="91425" anchor="t" anchorCtr="0">
            <a:noAutofit/>
          </a:bodyPr>
          <a:lstStyle>
            <a:lvl1pPr marL="457200" marR="0" lvl="0"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1pPr>
            <a:lvl2pPr marL="914400" marR="0" lvl="1"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2pPr>
            <a:lvl3pPr marL="1371600" marR="0" lvl="2"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3pPr>
            <a:lvl4pPr marL="1828800" marR="0" lvl="3"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4pPr>
            <a:lvl5pPr marL="2286000" marR="0" lvl="4"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5pPr>
            <a:lvl6pPr marL="2743200" marR="0" lvl="5"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6pPr>
            <a:lvl7pPr marL="3200400" marR="0" lvl="6"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7pPr>
            <a:lvl8pPr marL="3657600" marR="0" lvl="7"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8pPr>
            <a:lvl9pPr marL="4114800" marR="0" lvl="8"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9pPr>
          </a:lstStyle>
          <a:p>
            <a:endParaRPr/>
          </a:p>
        </p:txBody>
      </p:sp>
      <p:sp>
        <p:nvSpPr>
          <p:cNvPr id="51" name="Google Shape;51;p7"/>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2" name="Google Shape;52;p7"/>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3" name="Google Shape;53;p7"/>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56" name="Google Shape;56;p8"/>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7" name="Google Shape;57;p8"/>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8" name="Google Shape;58;p8"/>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9"/>
          <p:cNvSpPr txBox="1">
            <a:spLocks noGrp="1"/>
          </p:cNvSpPr>
          <p:nvPr>
            <p:ph type="title"/>
          </p:nvPr>
        </p:nvSpPr>
        <p:spPr>
          <a:xfrm>
            <a:off x="1644651" y="873126"/>
            <a:ext cx="10829926" cy="3717924"/>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4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61" name="Google Shape;61;p9"/>
          <p:cNvSpPr txBox="1">
            <a:spLocks noGrp="1"/>
          </p:cNvSpPr>
          <p:nvPr>
            <p:ph type="body" idx="1"/>
          </p:nvPr>
        </p:nvSpPr>
        <p:spPr>
          <a:xfrm>
            <a:off x="12871450" y="873126"/>
            <a:ext cx="18402300" cy="18729323"/>
          </a:xfrm>
          <a:prstGeom prst="rect">
            <a:avLst/>
          </a:prstGeom>
          <a:noFill/>
          <a:ln>
            <a:noFill/>
          </a:ln>
        </p:spPr>
        <p:txBody>
          <a:bodyPr spcFirstLastPara="1" wrap="square" lIns="91425" tIns="91425" rIns="91425" bIns="91425" anchor="t" anchorCtr="0">
            <a:noAutofit/>
          </a:bodyPr>
          <a:lstStyle>
            <a:lvl1pPr marL="457200" marR="0" lvl="0" indent="-635000" algn="l" rtl="0">
              <a:spcBef>
                <a:spcPts val="1280"/>
              </a:spcBef>
              <a:spcAft>
                <a:spcPts val="0"/>
              </a:spcAft>
              <a:buClr>
                <a:schemeClr val="dk1"/>
              </a:buClr>
              <a:buSzPts val="6400"/>
              <a:buFont typeface="Arial"/>
              <a:buChar char="•"/>
              <a:defRPr sz="6400" b="0" i="0" u="none" strike="noStrike" cap="none">
                <a:solidFill>
                  <a:schemeClr val="dk1"/>
                </a:solidFill>
                <a:latin typeface="Arial"/>
                <a:ea typeface="Arial"/>
                <a:cs typeface="Arial"/>
                <a:sym typeface="Arial"/>
              </a:defRPr>
            </a:lvl1pPr>
            <a:lvl2pPr marL="914400" marR="0" lvl="1" indent="-584200" algn="l" rtl="0">
              <a:spcBef>
                <a:spcPts val="1120"/>
              </a:spcBef>
              <a:spcAft>
                <a:spcPts val="0"/>
              </a:spcAft>
              <a:buClr>
                <a:schemeClr val="dk1"/>
              </a:buClr>
              <a:buSzPts val="5600"/>
              <a:buFont typeface="Arial"/>
              <a:buChar char="–"/>
              <a:defRPr sz="5600" b="0" i="0" u="none" strike="noStrike" cap="none">
                <a:solidFill>
                  <a:schemeClr val="dk1"/>
                </a:solidFill>
                <a:latin typeface="Arial"/>
                <a:ea typeface="Arial"/>
                <a:cs typeface="Arial"/>
                <a:sym typeface="Arial"/>
              </a:defRPr>
            </a:lvl2pPr>
            <a:lvl3pPr marL="1371600" marR="0" lvl="2"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3pPr>
            <a:lvl4pPr marL="1828800" marR="0" lvl="3"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4pPr>
            <a:lvl5pPr marL="2286000" marR="0" lvl="4"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5pPr>
            <a:lvl6pPr marL="2743200" marR="0" lvl="5"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6pPr>
            <a:lvl7pPr marL="3200400" marR="0" lvl="6"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7pPr>
            <a:lvl8pPr marL="3657600" marR="0" lvl="7"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8pPr>
            <a:lvl9pPr marL="4114800" marR="0" lvl="8"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9pPr>
          </a:lstStyle>
          <a:p>
            <a:endParaRPr/>
          </a:p>
        </p:txBody>
      </p:sp>
      <p:sp>
        <p:nvSpPr>
          <p:cNvPr id="62" name="Google Shape;62;p9"/>
          <p:cNvSpPr txBox="1">
            <a:spLocks noGrp="1"/>
          </p:cNvSpPr>
          <p:nvPr>
            <p:ph type="body" idx="2"/>
          </p:nvPr>
        </p:nvSpPr>
        <p:spPr>
          <a:xfrm>
            <a:off x="1644651" y="4591050"/>
            <a:ext cx="10829926" cy="15011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560"/>
              </a:spcBef>
              <a:spcAft>
                <a:spcPts val="0"/>
              </a:spcAft>
              <a:buClr>
                <a:schemeClr val="dk1"/>
              </a:buClr>
              <a:buSzPts val="11000"/>
              <a:buFont typeface="Arial"/>
              <a:buNone/>
              <a:defRPr sz="2800" b="0" i="0" u="none" strike="noStrike" cap="none">
                <a:solidFill>
                  <a:schemeClr val="dk1"/>
                </a:solidFill>
                <a:latin typeface="Arial"/>
                <a:ea typeface="Arial"/>
                <a:cs typeface="Arial"/>
                <a:sym typeface="Arial"/>
              </a:defRPr>
            </a:lvl1pPr>
            <a:lvl2pPr marL="914400" marR="0" lvl="1" indent="-228600" algn="l" rtl="0">
              <a:spcBef>
                <a:spcPts val="480"/>
              </a:spcBef>
              <a:spcAft>
                <a:spcPts val="0"/>
              </a:spcAft>
              <a:buClr>
                <a:schemeClr val="dk1"/>
              </a:buClr>
              <a:buSzPts val="9600"/>
              <a:buFont typeface="Arial"/>
              <a:buNone/>
              <a:defRPr sz="2400" b="0" i="0" u="none" strike="noStrike" cap="none">
                <a:solidFill>
                  <a:schemeClr val="dk1"/>
                </a:solidFill>
                <a:latin typeface="Arial"/>
                <a:ea typeface="Arial"/>
                <a:cs typeface="Arial"/>
                <a:sym typeface="Arial"/>
              </a:defRPr>
            </a:lvl2pPr>
            <a:lvl3pPr marL="1371600" marR="0" lvl="2" indent="-228600" algn="l" rtl="0">
              <a:spcBef>
                <a:spcPts val="400"/>
              </a:spcBef>
              <a:spcAft>
                <a:spcPts val="0"/>
              </a:spcAft>
              <a:buClr>
                <a:schemeClr val="dk1"/>
              </a:buClr>
              <a:buSzPts val="8200"/>
              <a:buFont typeface="Arial"/>
              <a:buNone/>
              <a:defRPr sz="20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5pPr>
            <a:lvl6pPr marL="2743200" marR="0" lvl="5"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6pPr>
            <a:lvl7pPr marL="3200400" marR="0" lvl="6"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7pPr>
            <a:lvl8pPr marL="3657600" marR="0" lvl="7"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8pPr>
            <a:lvl9pPr marL="4114800" marR="0" lvl="8"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9pPr>
          </a:lstStyle>
          <a:p>
            <a:endParaRPr/>
          </a:p>
        </p:txBody>
      </p:sp>
      <p:sp>
        <p:nvSpPr>
          <p:cNvPr id="63" name="Google Shape;63;p9"/>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64" name="Google Shape;64;p9"/>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65" name="Google Shape;65;p9"/>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10"/>
          <p:cNvSpPr txBox="1">
            <a:spLocks noGrp="1"/>
          </p:cNvSpPr>
          <p:nvPr>
            <p:ph type="title"/>
          </p:nvPr>
        </p:nvSpPr>
        <p:spPr>
          <a:xfrm>
            <a:off x="6451600" y="15360650"/>
            <a:ext cx="19751676" cy="1816100"/>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4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68" name="Google Shape;68;p10"/>
          <p:cNvSpPr>
            <a:spLocks noGrp="1"/>
          </p:cNvSpPr>
          <p:nvPr>
            <p:ph type="pic" idx="2"/>
          </p:nvPr>
        </p:nvSpPr>
        <p:spPr>
          <a:xfrm>
            <a:off x="6451600" y="1962151"/>
            <a:ext cx="19751676" cy="13166727"/>
          </a:xfrm>
          <a:prstGeom prst="rect">
            <a:avLst/>
          </a:prstGeom>
          <a:noFill/>
          <a:ln>
            <a:noFill/>
          </a:ln>
        </p:spPr>
        <p:txBody>
          <a:bodyPr spcFirstLastPara="1" wrap="square" lIns="91425" tIns="91425" rIns="91425" bIns="91425" anchor="t" anchorCtr="0">
            <a:noAutofit/>
          </a:bodyPr>
          <a:lstStyle>
            <a:lvl1pPr marL="0" marR="0" lvl="0" indent="0" algn="l" rtl="0">
              <a:spcBef>
                <a:spcPts val="1280"/>
              </a:spcBef>
              <a:spcAft>
                <a:spcPts val="0"/>
              </a:spcAft>
              <a:buClr>
                <a:schemeClr val="dk1"/>
              </a:buClr>
              <a:buSzPts val="1400"/>
              <a:buFont typeface="Arial"/>
              <a:buNone/>
              <a:defRPr sz="6400" b="0" i="0" u="none" strike="noStrike" cap="none">
                <a:solidFill>
                  <a:schemeClr val="dk1"/>
                </a:solidFill>
                <a:latin typeface="Arial"/>
                <a:ea typeface="Arial"/>
                <a:cs typeface="Arial"/>
                <a:sym typeface="Arial"/>
              </a:defRPr>
            </a:lvl1pPr>
            <a:lvl2pPr marL="914400" marR="0" lvl="1" indent="0" algn="l" rtl="0">
              <a:spcBef>
                <a:spcPts val="1120"/>
              </a:spcBef>
              <a:spcAft>
                <a:spcPts val="0"/>
              </a:spcAft>
              <a:buClr>
                <a:schemeClr val="dk1"/>
              </a:buClr>
              <a:buSzPts val="1400"/>
              <a:buFont typeface="Arial"/>
              <a:buNone/>
              <a:defRPr sz="5600" b="0" i="0" u="none" strike="noStrike" cap="none">
                <a:solidFill>
                  <a:schemeClr val="dk1"/>
                </a:solidFill>
                <a:latin typeface="Arial"/>
                <a:ea typeface="Arial"/>
                <a:cs typeface="Arial"/>
                <a:sym typeface="Arial"/>
              </a:defRPr>
            </a:lvl2pPr>
            <a:lvl3pPr marL="1828800" marR="0" lvl="2" indent="0" algn="l" rtl="0">
              <a:spcBef>
                <a:spcPts val="960"/>
              </a:spcBef>
              <a:spcAft>
                <a:spcPts val="0"/>
              </a:spcAft>
              <a:buClr>
                <a:schemeClr val="dk1"/>
              </a:buClr>
              <a:buSzPts val="1400"/>
              <a:buFont typeface="Arial"/>
              <a:buNone/>
              <a:defRPr sz="4800" b="0" i="0" u="none" strike="noStrike" cap="none">
                <a:solidFill>
                  <a:schemeClr val="dk1"/>
                </a:solidFill>
                <a:latin typeface="Arial"/>
                <a:ea typeface="Arial"/>
                <a:cs typeface="Arial"/>
                <a:sym typeface="Arial"/>
              </a:defRPr>
            </a:lvl3pPr>
            <a:lvl4pPr marL="2743200" marR="0" lvl="3"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4pPr>
            <a:lvl5pPr marL="3657600" marR="0" lvl="4"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5pPr>
            <a:lvl6pPr marL="4572000" marR="0" lvl="5"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6pPr>
            <a:lvl7pPr marL="5486400" marR="0" lvl="6"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7pPr>
            <a:lvl8pPr marL="6400800" marR="0" lvl="7"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8pPr>
            <a:lvl9pPr marL="7315200" marR="0" lvl="8"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9pPr>
          </a:lstStyle>
          <a:p>
            <a:endParaRPr/>
          </a:p>
        </p:txBody>
      </p:sp>
      <p:sp>
        <p:nvSpPr>
          <p:cNvPr id="69" name="Google Shape;69;p10"/>
          <p:cNvSpPr txBox="1">
            <a:spLocks noGrp="1"/>
          </p:cNvSpPr>
          <p:nvPr>
            <p:ph type="body" idx="1"/>
          </p:nvPr>
        </p:nvSpPr>
        <p:spPr>
          <a:xfrm>
            <a:off x="6451600" y="17176752"/>
            <a:ext cx="19751676" cy="2574926"/>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560"/>
              </a:spcBef>
              <a:spcAft>
                <a:spcPts val="0"/>
              </a:spcAft>
              <a:buClr>
                <a:schemeClr val="dk1"/>
              </a:buClr>
              <a:buSzPts val="11000"/>
              <a:buFont typeface="Arial"/>
              <a:buNone/>
              <a:defRPr sz="2800" b="0" i="0" u="none" strike="noStrike" cap="none">
                <a:solidFill>
                  <a:schemeClr val="dk1"/>
                </a:solidFill>
                <a:latin typeface="Arial"/>
                <a:ea typeface="Arial"/>
                <a:cs typeface="Arial"/>
                <a:sym typeface="Arial"/>
              </a:defRPr>
            </a:lvl1pPr>
            <a:lvl2pPr marL="914400" marR="0" lvl="1" indent="-228600" algn="l" rtl="0">
              <a:spcBef>
                <a:spcPts val="480"/>
              </a:spcBef>
              <a:spcAft>
                <a:spcPts val="0"/>
              </a:spcAft>
              <a:buClr>
                <a:schemeClr val="dk1"/>
              </a:buClr>
              <a:buSzPts val="9600"/>
              <a:buFont typeface="Arial"/>
              <a:buNone/>
              <a:defRPr sz="2400" b="0" i="0" u="none" strike="noStrike" cap="none">
                <a:solidFill>
                  <a:schemeClr val="dk1"/>
                </a:solidFill>
                <a:latin typeface="Arial"/>
                <a:ea typeface="Arial"/>
                <a:cs typeface="Arial"/>
                <a:sym typeface="Arial"/>
              </a:defRPr>
            </a:lvl2pPr>
            <a:lvl3pPr marL="1371600" marR="0" lvl="2" indent="-228600" algn="l" rtl="0">
              <a:spcBef>
                <a:spcPts val="400"/>
              </a:spcBef>
              <a:spcAft>
                <a:spcPts val="0"/>
              </a:spcAft>
              <a:buClr>
                <a:schemeClr val="dk1"/>
              </a:buClr>
              <a:buSzPts val="8200"/>
              <a:buFont typeface="Arial"/>
              <a:buNone/>
              <a:defRPr sz="20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5pPr>
            <a:lvl6pPr marL="2743200" marR="0" lvl="5"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6pPr>
            <a:lvl7pPr marL="3200400" marR="0" lvl="6"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7pPr>
            <a:lvl8pPr marL="3657600" marR="0" lvl="7"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8pPr>
            <a:lvl9pPr marL="4114800" marR="0" lvl="8"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9pPr>
          </a:lstStyle>
          <a:p>
            <a:endParaRPr/>
          </a:p>
        </p:txBody>
      </p:sp>
      <p:sp>
        <p:nvSpPr>
          <p:cNvPr id="70" name="Google Shape;70;p10"/>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71" name="Google Shape;71;p10"/>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72" name="Google Shape;72;p10"/>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1644650" y="5121275"/>
            <a:ext cx="29629100" cy="14481175"/>
          </a:xfrm>
          <a:prstGeom prst="rect">
            <a:avLst/>
          </a:prstGeom>
          <a:noFill/>
          <a:ln>
            <a:noFill/>
          </a:ln>
        </p:spPr>
        <p:txBody>
          <a:bodyPr spcFirstLastPara="1" wrap="square" lIns="91425" tIns="91425" rIns="91425" bIns="914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48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48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48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48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48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48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48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4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5" name="Google Shape;15;p1" descr="ps1218_01red_300"/>
          <p:cNvPicPr preferRelativeResize="0"/>
          <p:nvPr/>
        </p:nvPicPr>
        <p:blipFill rotWithShape="1">
          <a:blip r:embed="rId13">
            <a:alphaModFix/>
          </a:blip>
          <a:srcRect/>
          <a:stretch/>
        </p:blipFill>
        <p:spPr>
          <a:xfrm>
            <a:off x="0" y="17186275"/>
            <a:ext cx="32908876" cy="47593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2.jpg"/><Relationship Id="rId18" Type="http://schemas.openxmlformats.org/officeDocument/2006/relationships/image" Target="../media/image17.png"/><Relationship Id="rId3" Type="http://schemas.openxmlformats.org/officeDocument/2006/relationships/image" Target="../media/image2.jpg"/><Relationship Id="rId7" Type="http://schemas.openxmlformats.org/officeDocument/2006/relationships/image" Target="../media/image6.jpg"/><Relationship Id="rId12" Type="http://schemas.openxmlformats.org/officeDocument/2006/relationships/image" Target="../media/image11.JPG"/><Relationship Id="rId17" Type="http://schemas.openxmlformats.org/officeDocument/2006/relationships/image" Target="../media/image16.JPEG"/><Relationship Id="rId2" Type="http://schemas.openxmlformats.org/officeDocument/2006/relationships/notesSlide" Target="../notesSlides/notesSlide1.xml"/><Relationship Id="rId16" Type="http://schemas.openxmlformats.org/officeDocument/2006/relationships/image" Target="../media/image15.JPE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jpg"/><Relationship Id="rId5" Type="http://schemas.openxmlformats.org/officeDocument/2006/relationships/image" Target="../media/image4.jpg"/><Relationship Id="rId15" Type="http://schemas.openxmlformats.org/officeDocument/2006/relationships/image" Target="../media/image14.JPEG"/><Relationship Id="rId10" Type="http://schemas.openxmlformats.org/officeDocument/2006/relationships/image" Target="../media/image9.png"/><Relationship Id="rId19" Type="http://schemas.openxmlformats.org/officeDocument/2006/relationships/image" Target="../media/image18.jpg"/><Relationship Id="rId4" Type="http://schemas.openxmlformats.org/officeDocument/2006/relationships/image" Target="../media/image3.jpg"/><Relationship Id="rId9" Type="http://schemas.openxmlformats.org/officeDocument/2006/relationships/image" Target="../media/image8.jpg"/><Relationship Id="rId1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128" y="1007521"/>
            <a:ext cx="7505700" cy="1895475"/>
          </a:xfrm>
          <a:prstGeom prst="rect">
            <a:avLst/>
          </a:prstGeom>
        </p:spPr>
      </p:pic>
      <p:sp>
        <p:nvSpPr>
          <p:cNvPr id="90" name="Google Shape;90;p13"/>
          <p:cNvSpPr txBox="1"/>
          <p:nvPr/>
        </p:nvSpPr>
        <p:spPr>
          <a:xfrm>
            <a:off x="1194827" y="767621"/>
            <a:ext cx="30632400" cy="273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smtClean="0">
                <a:solidFill>
                  <a:schemeClr val="dk1"/>
                </a:solidFill>
                <a:latin typeface="Arial"/>
                <a:ea typeface="Arial"/>
                <a:cs typeface="Arial"/>
                <a:sym typeface="Arial"/>
              </a:rPr>
              <a:t>Serving Children Experiencing Homelessness</a:t>
            </a:r>
            <a:endParaRPr sz="1200" dirty="0"/>
          </a:p>
          <a:p>
            <a:pPr marL="0" marR="0" lvl="0" indent="0" algn="ctr" rtl="0">
              <a:spcBef>
                <a:spcPts val="0"/>
              </a:spcBef>
              <a:spcAft>
                <a:spcPts val="0"/>
              </a:spcAft>
              <a:buNone/>
            </a:pPr>
            <a:r>
              <a:rPr lang="en-US" sz="4800" b="0" i="0" u="none" strike="noStrike" cap="none" dirty="0" smtClean="0">
                <a:solidFill>
                  <a:schemeClr val="dk1"/>
                </a:solidFill>
                <a:latin typeface="Arial"/>
                <a:ea typeface="Arial"/>
                <a:cs typeface="Arial"/>
                <a:sym typeface="Arial"/>
              </a:rPr>
              <a:t>Cincinnati Public Schools’ Project Connect</a:t>
            </a:r>
            <a:endParaRPr sz="2400" b="0" i="0" u="none" strike="noStrike" cap="none" dirty="0">
              <a:solidFill>
                <a:schemeClr val="dk1"/>
              </a:solidFill>
              <a:latin typeface="Arial"/>
              <a:ea typeface="Arial"/>
              <a:cs typeface="Arial"/>
              <a:sym typeface="Arial"/>
            </a:endParaRPr>
          </a:p>
          <a:p>
            <a:pPr marL="0" marR="0" lvl="0" indent="0" algn="ctr" rtl="0">
              <a:spcBef>
                <a:spcPts val="0"/>
              </a:spcBef>
              <a:spcAft>
                <a:spcPts val="0"/>
              </a:spcAft>
              <a:buNone/>
            </a:pPr>
            <a:r>
              <a:rPr lang="en-US" sz="3600" dirty="0" smtClean="0">
                <a:solidFill>
                  <a:schemeClr val="dk1"/>
                </a:solidFill>
              </a:rPr>
              <a:t>Allie Pendery</a:t>
            </a:r>
            <a:r>
              <a:rPr lang="en-US" sz="3600" b="0" i="0" u="none" strike="noStrike" cap="none" dirty="0" smtClean="0">
                <a:solidFill>
                  <a:schemeClr val="dk1"/>
                </a:solidFill>
                <a:latin typeface="Arial"/>
                <a:ea typeface="Arial"/>
                <a:cs typeface="Arial"/>
                <a:sym typeface="Arial"/>
              </a:rPr>
              <a:t>, </a:t>
            </a:r>
            <a:r>
              <a:rPr lang="en-US" sz="3600" b="0" i="0" u="none" strike="noStrike" cap="none" dirty="0">
                <a:solidFill>
                  <a:schemeClr val="dk1"/>
                </a:solidFill>
                <a:latin typeface="Arial"/>
                <a:ea typeface="Arial"/>
                <a:cs typeface="Arial"/>
                <a:sym typeface="Arial"/>
              </a:rPr>
              <a:t>University of Cincinnati College of Medicine</a:t>
            </a:r>
            <a:endParaRPr dirty="0"/>
          </a:p>
          <a:p>
            <a:pPr marL="0" marR="0" lvl="0" indent="0" algn="ctr" rtl="0">
              <a:spcBef>
                <a:spcPts val="0"/>
              </a:spcBef>
              <a:spcAft>
                <a:spcPts val="0"/>
              </a:spcAft>
              <a:buNone/>
            </a:pPr>
            <a:endParaRPr sz="1600" b="0" i="0" u="none" strike="noStrike" cap="none" dirty="0">
              <a:solidFill>
                <a:schemeClr val="dk1"/>
              </a:solidFill>
              <a:latin typeface="Arial"/>
              <a:ea typeface="Arial"/>
              <a:cs typeface="Arial"/>
              <a:sym typeface="Arial"/>
            </a:endParaRPr>
          </a:p>
        </p:txBody>
      </p:sp>
      <p:pic>
        <p:nvPicPr>
          <p:cNvPr id="91" name="Google Shape;91;p13"/>
          <p:cNvPicPr preferRelativeResize="0"/>
          <p:nvPr/>
        </p:nvPicPr>
        <p:blipFill rotWithShape="1">
          <a:blip r:embed="rId4">
            <a:alphaModFix/>
          </a:blip>
          <a:srcRect/>
          <a:stretch/>
        </p:blipFill>
        <p:spPr>
          <a:xfrm>
            <a:off x="27157112" y="592061"/>
            <a:ext cx="3436938" cy="2578100"/>
          </a:xfrm>
          <a:prstGeom prst="rect">
            <a:avLst/>
          </a:prstGeom>
          <a:noFill/>
          <a:ln>
            <a:noFill/>
          </a:ln>
        </p:spPr>
      </p:pic>
      <p:sp>
        <p:nvSpPr>
          <p:cNvPr id="93" name="Google Shape;93;p13"/>
          <p:cNvSpPr txBox="1"/>
          <p:nvPr/>
        </p:nvSpPr>
        <p:spPr>
          <a:xfrm>
            <a:off x="1184750" y="4826525"/>
            <a:ext cx="9283327" cy="3902557"/>
          </a:xfrm>
          <a:prstGeom prst="rect">
            <a:avLst/>
          </a:prstGeom>
          <a:noFill/>
          <a:ln>
            <a:noFill/>
          </a:ln>
        </p:spPr>
        <p:txBody>
          <a:bodyPr spcFirstLastPara="1" wrap="square" lIns="91425" tIns="45700" rIns="91425" bIns="45700" anchor="t" anchorCtr="0">
            <a:noAutofit/>
          </a:bodyPr>
          <a:lstStyle/>
          <a:p>
            <a:pPr marL="342900" indent="-342900">
              <a:buFont typeface="Arial" panose="020B0604020202020204" pitchFamily="34" charset="0"/>
              <a:buChar char="•"/>
            </a:pPr>
            <a:r>
              <a:rPr lang="en-US" sz="2400" b="1" dirty="0" smtClean="0">
                <a:solidFill>
                  <a:schemeClr val="dk1"/>
                </a:solidFill>
              </a:rPr>
              <a:t>Who: </a:t>
            </a:r>
            <a:r>
              <a:rPr lang="en-US" sz="2400" dirty="0" smtClean="0">
                <a:solidFill>
                  <a:schemeClr val="dk1"/>
                </a:solidFill>
              </a:rPr>
              <a:t>Since 1996, Project Connect has served children in </a:t>
            </a:r>
            <a:r>
              <a:rPr lang="en-US" sz="2400" dirty="0">
                <a:solidFill>
                  <a:schemeClr val="dk1"/>
                </a:solidFill>
              </a:rPr>
              <a:t>the Cincinnati Public </a:t>
            </a:r>
            <a:r>
              <a:rPr lang="en-US" sz="2400" dirty="0" smtClean="0">
                <a:solidFill>
                  <a:schemeClr val="dk1"/>
                </a:solidFill>
              </a:rPr>
              <a:t>Schools who are experiencing homelessness.</a:t>
            </a:r>
          </a:p>
          <a:p>
            <a:pPr marL="342900" indent="-342900">
              <a:buFont typeface="Arial" panose="020B0604020202020204" pitchFamily="34" charset="0"/>
              <a:buChar char="•"/>
            </a:pPr>
            <a:r>
              <a:rPr lang="en-US" sz="2400" b="1" i="0" u="none" strike="noStrike" cap="none" dirty="0" smtClean="0">
                <a:solidFill>
                  <a:schemeClr val="dk1"/>
                </a:solidFill>
                <a:latin typeface="Arial"/>
                <a:ea typeface="Arial"/>
                <a:cs typeface="Arial"/>
                <a:sym typeface="Arial"/>
              </a:rPr>
              <a:t>What: </a:t>
            </a:r>
            <a:r>
              <a:rPr lang="en-US" sz="2400" b="0" i="0" u="none" strike="noStrike" cap="none" dirty="0" smtClean="0">
                <a:solidFill>
                  <a:schemeClr val="dk1"/>
                </a:solidFill>
                <a:latin typeface="Arial"/>
                <a:ea typeface="Arial"/>
                <a:cs typeface="Arial"/>
                <a:sym typeface="Arial"/>
              </a:rPr>
              <a:t>They provide for students’ needs such as school supplies and uniforms, arrange access to transportation and educational resources, and advocate for the children. </a:t>
            </a:r>
            <a:endParaRPr lang="en-US" sz="2400" dirty="0">
              <a:solidFill>
                <a:schemeClr val="dk1"/>
              </a:solidFill>
            </a:endParaRPr>
          </a:p>
          <a:p>
            <a:pPr marL="342900" indent="-342900">
              <a:buFont typeface="Arial" panose="020B0604020202020204" pitchFamily="34" charset="0"/>
              <a:buChar char="•"/>
            </a:pPr>
            <a:r>
              <a:rPr lang="en-US" sz="2400" b="1" dirty="0" smtClean="0">
                <a:solidFill>
                  <a:schemeClr val="dk1"/>
                </a:solidFill>
              </a:rPr>
              <a:t>When: </a:t>
            </a:r>
            <a:r>
              <a:rPr lang="en-US" sz="2400" dirty="0" smtClean="0">
                <a:solidFill>
                  <a:schemeClr val="dk1"/>
                </a:solidFill>
              </a:rPr>
              <a:t>Year-round, with a special </a:t>
            </a:r>
            <a:r>
              <a:rPr lang="en-US" sz="2400" dirty="0">
                <a:solidFill>
                  <a:schemeClr val="dk1"/>
                </a:solidFill>
              </a:rPr>
              <a:t>6-week summer academic and enrichment program</a:t>
            </a:r>
            <a:r>
              <a:rPr lang="en-US" sz="2400" dirty="0" smtClean="0">
                <a:solidFill>
                  <a:schemeClr val="dk1"/>
                </a:solidFill>
              </a:rPr>
              <a:t>.</a:t>
            </a:r>
          </a:p>
          <a:p>
            <a:pPr marL="342900" indent="-342900">
              <a:buFont typeface="Arial" panose="020B0604020202020204" pitchFamily="34" charset="0"/>
              <a:buChar char="•"/>
            </a:pPr>
            <a:r>
              <a:rPr lang="en-US" sz="2400" b="1" i="0" u="none" strike="noStrike" cap="none" dirty="0" smtClean="0">
                <a:solidFill>
                  <a:schemeClr val="dk1"/>
                </a:solidFill>
                <a:latin typeface="Arial"/>
                <a:ea typeface="Arial"/>
                <a:cs typeface="Arial"/>
                <a:sym typeface="Arial"/>
              </a:rPr>
              <a:t>Where: </a:t>
            </a:r>
            <a:r>
              <a:rPr lang="en-US" sz="2400" b="0" i="0" u="none" strike="noStrike" cap="none" dirty="0" smtClean="0">
                <a:solidFill>
                  <a:schemeClr val="dk1"/>
                </a:solidFill>
                <a:latin typeface="Arial"/>
                <a:ea typeface="Arial"/>
                <a:cs typeface="Arial"/>
                <a:sym typeface="Arial"/>
              </a:rPr>
              <a:t>Currently based at Rising Stars Academy on Vine St.</a:t>
            </a:r>
          </a:p>
          <a:p>
            <a:pPr marL="342900" indent="-342900">
              <a:buFont typeface="Arial" panose="020B0604020202020204" pitchFamily="34" charset="0"/>
              <a:buChar char="•"/>
            </a:pPr>
            <a:r>
              <a:rPr lang="en-US" sz="2400" b="1" dirty="0" smtClean="0">
                <a:solidFill>
                  <a:schemeClr val="dk1"/>
                </a:solidFill>
              </a:rPr>
              <a:t>Why: </a:t>
            </a:r>
            <a:r>
              <a:rPr lang="en-US" sz="2400" dirty="0" smtClean="0">
                <a:solidFill>
                  <a:schemeClr val="dk1"/>
                </a:solidFill>
              </a:rPr>
              <a:t>Every child deserves to have a quality education without worrying about meeting their basic needs.</a:t>
            </a:r>
            <a:endParaRPr sz="2000" b="0" i="0" u="none" strike="noStrike" cap="none" dirty="0">
              <a:solidFill>
                <a:srgbClr val="E80123"/>
              </a:solidFill>
              <a:latin typeface="Arial"/>
              <a:ea typeface="Arial"/>
              <a:cs typeface="Arial"/>
              <a:sym typeface="Arial"/>
            </a:endParaRPr>
          </a:p>
        </p:txBody>
      </p:sp>
      <p:sp>
        <p:nvSpPr>
          <p:cNvPr id="94" name="Google Shape;94;p13"/>
          <p:cNvSpPr/>
          <p:nvPr/>
        </p:nvSpPr>
        <p:spPr>
          <a:xfrm>
            <a:off x="4800737" y="15288423"/>
            <a:ext cx="4925536" cy="4774993"/>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lnTo>
                  <a:pt x="-10000" y="120000"/>
                </a:lnTo>
              </a:path>
              <a:path w="120000" h="120000" fill="none" extrusionOk="0">
                <a:moveTo>
                  <a:pt x="-10000" y="22500"/>
                </a:moveTo>
                <a:lnTo>
                  <a:pt x="-46000" y="135000"/>
                </a:lnTo>
              </a:path>
            </a:pathLst>
          </a:custGeom>
          <a:noFill/>
          <a:ln>
            <a:noFill/>
          </a:ln>
        </p:spPr>
        <p:txBody>
          <a:bodyPr spcFirstLastPara="1" wrap="square" lIns="91425" tIns="45700" rIns="91425" bIns="45700" anchor="ctr" anchorCtr="1">
            <a:noAutofit/>
          </a:bodyPr>
          <a:lstStyle/>
          <a:p>
            <a:pPr marL="0" lvl="0" indent="0" algn="l" rtl="0">
              <a:spcBef>
                <a:spcPts val="0"/>
              </a:spcBef>
              <a:spcAft>
                <a:spcPts val="0"/>
              </a:spcAft>
              <a:buNone/>
            </a:pPr>
            <a:endParaRPr/>
          </a:p>
        </p:txBody>
      </p:sp>
      <p:sp>
        <p:nvSpPr>
          <p:cNvPr id="95" name="Google Shape;95;p13"/>
          <p:cNvSpPr txBox="1"/>
          <p:nvPr/>
        </p:nvSpPr>
        <p:spPr>
          <a:xfrm>
            <a:off x="11641913" y="4194548"/>
            <a:ext cx="9473347" cy="76022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1" i="0" u="none" strike="noStrike" cap="none" dirty="0" smtClean="0">
                <a:solidFill>
                  <a:srgbClr val="E80123"/>
                </a:solidFill>
                <a:latin typeface="Arial"/>
                <a:ea typeface="Arial"/>
                <a:cs typeface="Arial"/>
                <a:sym typeface="Arial"/>
              </a:rPr>
              <a:t>Our Population</a:t>
            </a:r>
            <a:endParaRPr dirty="0"/>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3600" b="1"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3600" b="1"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3600" b="1"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r>
              <a:rPr lang="en-US" sz="2000" b="0" i="0" u="none" strike="noStrike" cap="none" dirty="0">
                <a:solidFill>
                  <a:srgbClr val="E80123"/>
                </a:solidFill>
                <a:latin typeface="Arial"/>
                <a:ea typeface="Arial"/>
                <a:cs typeface="Arial"/>
                <a:sym typeface="Arial"/>
              </a:rPr>
              <a:t/>
            </a:r>
            <a:br>
              <a:rPr lang="en-US" sz="2000" b="0" i="0" u="none" strike="noStrike" cap="none" dirty="0">
                <a:solidFill>
                  <a:srgbClr val="E80123"/>
                </a:solidFill>
                <a:latin typeface="Arial"/>
                <a:ea typeface="Arial"/>
                <a:cs typeface="Arial"/>
                <a:sym typeface="Arial"/>
              </a:rPr>
            </a:b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p:txBody>
      </p:sp>
      <p:sp>
        <p:nvSpPr>
          <p:cNvPr id="96" name="Google Shape;96;p13"/>
          <p:cNvSpPr txBox="1"/>
          <p:nvPr/>
        </p:nvSpPr>
        <p:spPr>
          <a:xfrm>
            <a:off x="21502378" y="13465737"/>
            <a:ext cx="3429337" cy="74101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1" i="0" u="none" strike="noStrike" cap="none" dirty="0" smtClean="0">
                <a:solidFill>
                  <a:srgbClr val="E80123"/>
                </a:solidFill>
                <a:latin typeface="Arial"/>
                <a:ea typeface="Arial"/>
                <a:cs typeface="Arial"/>
                <a:sym typeface="Arial"/>
              </a:rPr>
              <a:t>Final Thoughts</a:t>
            </a:r>
            <a:endParaRPr sz="3200" b="1"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3200" b="0" i="0" u="none" strike="noStrike" cap="none" dirty="0" smtClean="0">
              <a:solidFill>
                <a:srgbClr val="E80123"/>
              </a:solidFill>
              <a:latin typeface="Arial"/>
              <a:ea typeface="Arial"/>
              <a:cs typeface="Arial"/>
              <a:sym typeface="Arial"/>
            </a:endParaRPr>
          </a:p>
          <a:p>
            <a:pPr marL="0" marR="0" lvl="0" indent="0" algn="l" rtl="0">
              <a:spcBef>
                <a:spcPts val="0"/>
              </a:spcBef>
              <a:spcAft>
                <a:spcPts val="0"/>
              </a:spcAft>
              <a:buNone/>
            </a:pPr>
            <a:endParaRPr sz="32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3200" b="0" i="0" u="none" strike="noStrike" cap="none" dirty="0">
              <a:solidFill>
                <a:srgbClr val="E80123"/>
              </a:solidFill>
              <a:latin typeface="Arial"/>
              <a:ea typeface="Arial"/>
              <a:cs typeface="Arial"/>
              <a:sym typeface="Arial"/>
            </a:endParaRPr>
          </a:p>
        </p:txBody>
      </p:sp>
      <p:sp>
        <p:nvSpPr>
          <p:cNvPr id="97" name="Google Shape;97;p13"/>
          <p:cNvSpPr txBox="1"/>
          <p:nvPr/>
        </p:nvSpPr>
        <p:spPr>
          <a:xfrm>
            <a:off x="1194827" y="12419364"/>
            <a:ext cx="8961441" cy="1657419"/>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Font typeface="Arial" panose="020B0604020202020204" pitchFamily="34" charset="0"/>
              <a:buChar char="•"/>
            </a:pPr>
            <a:r>
              <a:rPr lang="en-US" sz="2400" dirty="0" smtClean="0">
                <a:solidFill>
                  <a:schemeClr val="dk1"/>
                </a:solidFill>
              </a:rPr>
              <a:t>Worked with students ages 5-7 at the summer program</a:t>
            </a:r>
          </a:p>
          <a:p>
            <a:pPr marL="342900" marR="0" lvl="0" indent="-342900" algn="l" rtl="0">
              <a:spcBef>
                <a:spcPts val="0"/>
              </a:spcBef>
              <a:spcAft>
                <a:spcPts val="0"/>
              </a:spcAft>
              <a:buFont typeface="Arial" panose="020B0604020202020204" pitchFamily="34" charset="0"/>
              <a:buChar char="•"/>
            </a:pPr>
            <a:r>
              <a:rPr lang="en-US" sz="2400" dirty="0" smtClean="0">
                <a:solidFill>
                  <a:schemeClr val="dk1"/>
                </a:solidFill>
              </a:rPr>
              <a:t>Served as a leader and role model for the students</a:t>
            </a:r>
          </a:p>
          <a:p>
            <a:pPr marL="342900" marR="0" lvl="0" indent="-342900" algn="l" rtl="0">
              <a:spcBef>
                <a:spcPts val="0"/>
              </a:spcBef>
              <a:spcAft>
                <a:spcPts val="0"/>
              </a:spcAft>
              <a:buFont typeface="Arial" panose="020B0604020202020204" pitchFamily="34" charset="0"/>
              <a:buChar char="•"/>
            </a:pPr>
            <a:r>
              <a:rPr lang="en-US" sz="2400" dirty="0" smtClean="0">
                <a:solidFill>
                  <a:schemeClr val="dk1"/>
                </a:solidFill>
              </a:rPr>
              <a:t>Assisted teacher inside and outside the classroom</a:t>
            </a:r>
          </a:p>
          <a:p>
            <a:pPr marL="342900" marR="0" lvl="0" indent="-342900" algn="l" rtl="0">
              <a:spcBef>
                <a:spcPts val="0"/>
              </a:spcBef>
              <a:spcAft>
                <a:spcPts val="0"/>
              </a:spcAft>
              <a:buFont typeface="Arial" panose="020B0604020202020204" pitchFamily="34" charset="0"/>
              <a:buChar char="•"/>
            </a:pPr>
            <a:r>
              <a:rPr lang="en-US" sz="2400" dirty="0" smtClean="0">
                <a:solidFill>
                  <a:schemeClr val="dk1"/>
                </a:solidFill>
              </a:rPr>
              <a:t>Participated with the kids in all the awesome activities!</a:t>
            </a:r>
          </a:p>
          <a:p>
            <a:pPr marR="0" lvl="0" algn="l" rtl="0">
              <a:spcBef>
                <a:spcPts val="0"/>
              </a:spcBef>
              <a:spcAft>
                <a:spcPts val="0"/>
              </a:spcAft>
            </a:pPr>
            <a:endParaRPr lang="en-US" sz="2400" dirty="0">
              <a:solidFill>
                <a:schemeClr val="dk1"/>
              </a:solidFill>
            </a:endParaRPr>
          </a:p>
        </p:txBody>
      </p:sp>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t="23619" b="13590"/>
          <a:stretch/>
        </p:blipFill>
        <p:spPr>
          <a:xfrm>
            <a:off x="1041964" y="8801628"/>
            <a:ext cx="3441014" cy="2880849"/>
          </a:xfrm>
          <a:prstGeom prst="rect">
            <a:avLst/>
          </a:prstGeom>
        </p:spPr>
      </p:pic>
      <p:pic>
        <p:nvPicPr>
          <p:cNvPr id="1028" name="Picture 4" descr="Image result for glo germ on hand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1964" y="14609284"/>
            <a:ext cx="3962433" cy="29718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7">
            <a:extLst>
              <a:ext uri="{28A0092B-C50C-407E-A947-70E740481C1C}">
                <a14:useLocalDpi xmlns:a14="http://schemas.microsoft.com/office/drawing/2010/main" val="0"/>
              </a:ext>
            </a:extLst>
          </a:blip>
          <a:srcRect t="21641" r="8750" b="7266"/>
          <a:stretch/>
        </p:blipFill>
        <p:spPr>
          <a:xfrm>
            <a:off x="4858910" y="8800393"/>
            <a:ext cx="2763646" cy="2870907"/>
          </a:xfrm>
          <a:prstGeom prst="rect">
            <a:avLst/>
          </a:prstGeom>
        </p:spPr>
      </p:pic>
      <p:pic>
        <p:nvPicPr>
          <p:cNvPr id="6" name="Picture 5"/>
          <p:cNvPicPr>
            <a:picLocks noChangeAspect="1"/>
          </p:cNvPicPr>
          <p:nvPr/>
        </p:nvPicPr>
        <p:blipFill rotWithShape="1">
          <a:blip r:embed="rId8">
            <a:extLst>
              <a:ext uri="{28A0092B-C50C-407E-A947-70E740481C1C}">
                <a14:useLocalDpi xmlns:a14="http://schemas.microsoft.com/office/drawing/2010/main" val="0"/>
              </a:ext>
            </a:extLst>
          </a:blip>
          <a:srcRect r="18359"/>
          <a:stretch/>
        </p:blipFill>
        <p:spPr>
          <a:xfrm>
            <a:off x="11693930" y="6269298"/>
            <a:ext cx="3483769" cy="3200400"/>
          </a:xfrm>
          <a:prstGeom prst="rect">
            <a:avLst/>
          </a:prstGeom>
        </p:spPr>
      </p:pic>
      <p:sp>
        <p:nvSpPr>
          <p:cNvPr id="57" name="Google Shape;93;p13"/>
          <p:cNvSpPr txBox="1"/>
          <p:nvPr/>
        </p:nvSpPr>
        <p:spPr>
          <a:xfrm>
            <a:off x="11693930" y="9530427"/>
            <a:ext cx="3724589" cy="136617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dirty="0" smtClean="0">
                <a:solidFill>
                  <a:schemeClr val="dk1"/>
                </a:solidFill>
              </a:rPr>
              <a:t>Petting a lizard during a visit from the Newport Aquarium…</a:t>
            </a:r>
            <a:endParaRPr sz="24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p:txBody>
      </p:sp>
      <p:sp>
        <p:nvSpPr>
          <p:cNvPr id="58" name="Google Shape;93;p13"/>
          <p:cNvSpPr txBox="1"/>
          <p:nvPr/>
        </p:nvSpPr>
        <p:spPr>
          <a:xfrm>
            <a:off x="11641912" y="4821445"/>
            <a:ext cx="8840647" cy="16923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dirty="0" smtClean="0">
                <a:solidFill>
                  <a:schemeClr val="dk1"/>
                </a:solidFill>
              </a:rPr>
              <a:t>We believe that the kids at Project Connect deserve as many fun and educational experiences as any other child might have at camp. Here’s some of the great stuff they did this summer:</a:t>
            </a: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p:txBody>
      </p:sp>
      <p:pic>
        <p:nvPicPr>
          <p:cNvPr id="59" name="Picture 58"/>
          <p:cNvPicPr>
            <a:picLocks noChangeAspect="1"/>
          </p:cNvPicPr>
          <p:nvPr/>
        </p:nvPicPr>
        <p:blipFill rotWithShape="1">
          <a:blip r:embed="rId8">
            <a:extLst>
              <a:ext uri="{28A0092B-C50C-407E-A947-70E740481C1C}">
                <a14:useLocalDpi xmlns:a14="http://schemas.microsoft.com/office/drawing/2010/main" val="0"/>
              </a:ext>
            </a:extLst>
          </a:blip>
          <a:srcRect r="18359"/>
          <a:stretch/>
        </p:blipFill>
        <p:spPr>
          <a:xfrm>
            <a:off x="11693930" y="6181369"/>
            <a:ext cx="3483769" cy="3200400"/>
          </a:xfrm>
          <a:prstGeom prst="rect">
            <a:avLst/>
          </a:prstGeom>
        </p:spPr>
      </p:pic>
      <p:pic>
        <p:nvPicPr>
          <p:cNvPr id="7" name="Picture 6"/>
          <p:cNvPicPr>
            <a:picLocks noChangeAspect="1"/>
          </p:cNvPicPr>
          <p:nvPr/>
        </p:nvPicPr>
        <p:blipFill rotWithShape="1">
          <a:blip r:embed="rId9">
            <a:extLst>
              <a:ext uri="{28A0092B-C50C-407E-A947-70E740481C1C}">
                <a14:useLocalDpi xmlns:a14="http://schemas.microsoft.com/office/drawing/2010/main" val="0"/>
              </a:ext>
            </a:extLst>
          </a:blip>
          <a:srcRect t="15939"/>
          <a:stretch/>
        </p:blipFill>
        <p:spPr>
          <a:xfrm>
            <a:off x="7970014" y="8800393"/>
            <a:ext cx="2979656" cy="3339636"/>
          </a:xfrm>
          <a:prstGeom prst="rect">
            <a:avLst/>
          </a:prstGeom>
        </p:spPr>
      </p:pic>
      <p:sp>
        <p:nvSpPr>
          <p:cNvPr id="61" name="Google Shape;93;p13"/>
          <p:cNvSpPr txBox="1"/>
          <p:nvPr/>
        </p:nvSpPr>
        <p:spPr>
          <a:xfrm>
            <a:off x="11636737" y="14972982"/>
            <a:ext cx="3480440" cy="118428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dirty="0" smtClean="0">
                <a:solidFill>
                  <a:schemeClr val="tx1"/>
                </a:solidFill>
              </a:rPr>
              <a:t>Floating along on the Lazy River at the Beach Waterpark…</a:t>
            </a:r>
            <a:endParaRPr sz="2400" b="0" i="0" u="none" strike="noStrike" cap="none" dirty="0">
              <a:solidFill>
                <a:schemeClr val="tx1"/>
              </a:solidFil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p:txBody>
      </p:sp>
      <p:pic>
        <p:nvPicPr>
          <p:cNvPr id="8" name="Picture 7"/>
          <p:cNvPicPr>
            <a:picLocks noChangeAspect="1"/>
          </p:cNvPicPr>
          <p:nvPr/>
        </p:nvPicPr>
        <p:blipFill rotWithShape="1">
          <a:blip r:embed="rId10">
            <a:extLst>
              <a:ext uri="{28A0092B-C50C-407E-A947-70E740481C1C}">
                <a14:useLocalDpi xmlns:a14="http://schemas.microsoft.com/office/drawing/2010/main" val="0"/>
              </a:ext>
            </a:extLst>
          </a:blip>
          <a:srcRect l="17187" t="8048" b="7161"/>
          <a:stretch/>
        </p:blipFill>
        <p:spPr>
          <a:xfrm>
            <a:off x="16001739" y="10896601"/>
            <a:ext cx="2947052" cy="4023360"/>
          </a:xfrm>
          <a:prstGeom prst="rect">
            <a:avLst/>
          </a:prstGeom>
        </p:spPr>
      </p:pic>
      <p:sp>
        <p:nvSpPr>
          <p:cNvPr id="63" name="Google Shape;93;p13"/>
          <p:cNvSpPr txBox="1"/>
          <p:nvPr/>
        </p:nvSpPr>
        <p:spPr>
          <a:xfrm>
            <a:off x="15833368" y="14972982"/>
            <a:ext cx="3144310" cy="87250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dirty="0" smtClean="0">
                <a:solidFill>
                  <a:schemeClr val="tx1"/>
                </a:solidFill>
              </a:rPr>
              <a:t>Rooting for the team at the Reds game…</a:t>
            </a:r>
            <a:endParaRPr sz="2000" b="0" i="0" u="none" strike="noStrike" cap="none" dirty="0">
              <a:solidFill>
                <a:srgbClr val="E80123"/>
              </a:solidFill>
              <a:latin typeface="Arial"/>
              <a:ea typeface="Arial"/>
              <a:cs typeface="Arial"/>
              <a:sym typeface="Arial"/>
            </a:endParaRPr>
          </a:p>
        </p:txBody>
      </p:sp>
      <p:pic>
        <p:nvPicPr>
          <p:cNvPr id="9" name="Picture 8"/>
          <p:cNvPicPr>
            <a:picLocks noChangeAspect="1"/>
          </p:cNvPicPr>
          <p:nvPr/>
        </p:nvPicPr>
        <p:blipFill rotWithShape="1">
          <a:blip r:embed="rId11">
            <a:extLst>
              <a:ext uri="{28A0092B-C50C-407E-A947-70E740481C1C}">
                <a14:useLocalDpi xmlns:a14="http://schemas.microsoft.com/office/drawing/2010/main" val="0"/>
              </a:ext>
            </a:extLst>
          </a:blip>
          <a:srcRect t="13795" r="631" b="12703"/>
          <a:stretch/>
        </p:blipFill>
        <p:spPr>
          <a:xfrm>
            <a:off x="15973530" y="6172200"/>
            <a:ext cx="3335195" cy="3289300"/>
          </a:xfrm>
          <a:prstGeom prst="rect">
            <a:avLst/>
          </a:prstGeom>
        </p:spPr>
      </p:pic>
      <p:sp>
        <p:nvSpPr>
          <p:cNvPr id="65" name="Google Shape;93;p13"/>
          <p:cNvSpPr txBox="1"/>
          <p:nvPr/>
        </p:nvSpPr>
        <p:spPr>
          <a:xfrm>
            <a:off x="15839168" y="9530427"/>
            <a:ext cx="3724589" cy="136617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dirty="0" smtClean="0">
                <a:solidFill>
                  <a:schemeClr val="dk1"/>
                </a:solidFill>
              </a:rPr>
              <a:t>Zooming down the Giant Slide at Coney Island…</a:t>
            </a:r>
            <a:endParaRPr sz="24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p:txBody>
      </p:sp>
      <p:pic>
        <p:nvPicPr>
          <p:cNvPr id="10" name="Picture 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729433" y="10896601"/>
            <a:ext cx="3392920" cy="4015652"/>
          </a:xfrm>
          <a:prstGeom prst="rect">
            <a:avLst/>
          </a:prstGeom>
        </p:spPr>
      </p:pic>
      <p:sp>
        <p:nvSpPr>
          <p:cNvPr id="67" name="Google Shape;93;p13"/>
          <p:cNvSpPr txBox="1"/>
          <p:nvPr/>
        </p:nvSpPr>
        <p:spPr>
          <a:xfrm>
            <a:off x="16649582" y="16298793"/>
            <a:ext cx="3592768" cy="333659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dirty="0" smtClean="0">
                <a:solidFill>
                  <a:schemeClr val="tx1"/>
                </a:solidFill>
              </a:rPr>
              <a:t>And much more, including:</a:t>
            </a:r>
          </a:p>
          <a:p>
            <a:pPr marL="342900" marR="0" lvl="0" indent="-342900" algn="l" rtl="0">
              <a:spcBef>
                <a:spcPts val="0"/>
              </a:spcBef>
              <a:spcAft>
                <a:spcPts val="0"/>
              </a:spcAft>
              <a:buFont typeface="Arial" panose="020B0604020202020204" pitchFamily="34" charset="0"/>
              <a:buChar char="•"/>
            </a:pPr>
            <a:r>
              <a:rPr lang="en-US" sz="2400" dirty="0" smtClean="0">
                <a:solidFill>
                  <a:schemeClr val="tx1"/>
                </a:solidFill>
              </a:rPr>
              <a:t>Reading &amp; math</a:t>
            </a:r>
          </a:p>
          <a:p>
            <a:pPr marL="342900" marR="0" lvl="0" indent="-342900" algn="l" rtl="0">
              <a:spcBef>
                <a:spcPts val="0"/>
              </a:spcBef>
              <a:spcAft>
                <a:spcPts val="0"/>
              </a:spcAft>
              <a:buFont typeface="Arial" panose="020B0604020202020204" pitchFamily="34" charset="0"/>
              <a:buChar char="•"/>
            </a:pPr>
            <a:r>
              <a:rPr lang="en-US" sz="2400" dirty="0" smtClean="0">
                <a:solidFill>
                  <a:schemeClr val="tx1"/>
                </a:solidFill>
              </a:rPr>
              <a:t>Singing &amp; dancing</a:t>
            </a:r>
          </a:p>
          <a:p>
            <a:pPr marL="342900" marR="0" lvl="0" indent="-342900" algn="l" rtl="0">
              <a:spcBef>
                <a:spcPts val="0"/>
              </a:spcBef>
              <a:spcAft>
                <a:spcPts val="0"/>
              </a:spcAft>
              <a:buFont typeface="Arial" panose="020B0604020202020204" pitchFamily="34" charset="0"/>
              <a:buChar char="•"/>
            </a:pPr>
            <a:r>
              <a:rPr lang="en-US" sz="2400" dirty="0" smtClean="0">
                <a:solidFill>
                  <a:schemeClr val="tx1"/>
                </a:solidFill>
              </a:rPr>
              <a:t>Cooking</a:t>
            </a:r>
          </a:p>
          <a:p>
            <a:pPr marL="342900" indent="-342900">
              <a:buFont typeface="Arial" panose="020B0604020202020204" pitchFamily="34" charset="0"/>
              <a:buChar char="•"/>
            </a:pPr>
            <a:r>
              <a:rPr lang="en-US" sz="2400" dirty="0" smtClean="0">
                <a:solidFill>
                  <a:schemeClr val="tx1"/>
                </a:solidFill>
              </a:rPr>
              <a:t>Swimming</a:t>
            </a:r>
          </a:p>
          <a:p>
            <a:pPr marL="342900" indent="-342900">
              <a:buFont typeface="Arial" panose="020B0604020202020204" pitchFamily="34" charset="0"/>
              <a:buChar char="•"/>
            </a:pPr>
            <a:r>
              <a:rPr lang="en-US" sz="2400" dirty="0" smtClean="0">
                <a:solidFill>
                  <a:schemeClr val="tx1"/>
                </a:solidFill>
              </a:rPr>
              <a:t>Learning about nature</a:t>
            </a:r>
          </a:p>
          <a:p>
            <a:pPr marL="342900" marR="0" lvl="0" indent="-342900" algn="l" rtl="0">
              <a:spcBef>
                <a:spcPts val="0"/>
              </a:spcBef>
              <a:spcAft>
                <a:spcPts val="0"/>
              </a:spcAft>
              <a:buFont typeface="Arial" panose="020B0604020202020204" pitchFamily="34" charset="0"/>
              <a:buChar char="•"/>
            </a:pPr>
            <a:r>
              <a:rPr lang="en-US" sz="2400" dirty="0" smtClean="0">
                <a:solidFill>
                  <a:schemeClr val="tx1"/>
                </a:solidFill>
              </a:rPr>
              <a:t>Leadership</a:t>
            </a:r>
          </a:p>
        </p:txBody>
      </p:sp>
      <p:sp>
        <p:nvSpPr>
          <p:cNvPr id="68" name="Google Shape;97;p13"/>
          <p:cNvSpPr txBox="1"/>
          <p:nvPr/>
        </p:nvSpPr>
        <p:spPr>
          <a:xfrm>
            <a:off x="5433469" y="14999626"/>
            <a:ext cx="4924666" cy="2767439"/>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Font typeface="Arial" panose="020B0604020202020204" pitchFamily="34" charset="0"/>
              <a:buChar char="•"/>
            </a:pPr>
            <a:r>
              <a:rPr lang="en-US" sz="2400" dirty="0" smtClean="0">
                <a:solidFill>
                  <a:schemeClr val="dk1"/>
                </a:solidFill>
              </a:rPr>
              <a:t>Teaching proper handwashing technique to students</a:t>
            </a:r>
          </a:p>
          <a:p>
            <a:pPr marL="342900" marR="0" lvl="0" indent="-342900" algn="l" rtl="0">
              <a:spcBef>
                <a:spcPts val="0"/>
              </a:spcBef>
              <a:spcAft>
                <a:spcPts val="0"/>
              </a:spcAft>
              <a:buFont typeface="Arial" panose="020B0604020202020204" pitchFamily="34" charset="0"/>
              <a:buChar char="•"/>
            </a:pPr>
            <a:r>
              <a:rPr lang="en-US" sz="2400" dirty="0" smtClean="0">
                <a:solidFill>
                  <a:schemeClr val="dk1"/>
                </a:solidFill>
              </a:rPr>
              <a:t>Important because kids get sick a lot and germs spread fast in schools!</a:t>
            </a:r>
          </a:p>
          <a:p>
            <a:pPr marL="342900" marR="0" lvl="0" indent="-342900" algn="l" rtl="0">
              <a:spcBef>
                <a:spcPts val="0"/>
              </a:spcBef>
              <a:spcAft>
                <a:spcPts val="0"/>
              </a:spcAft>
              <a:buFont typeface="Arial" panose="020B0604020202020204" pitchFamily="34" charset="0"/>
              <a:buChar char="•"/>
            </a:pPr>
            <a:r>
              <a:rPr lang="en-US" sz="2400" dirty="0" smtClean="0">
                <a:solidFill>
                  <a:schemeClr val="dk1"/>
                </a:solidFill>
              </a:rPr>
              <a:t>Using </a:t>
            </a:r>
            <a:r>
              <a:rPr lang="en-US" sz="2400" dirty="0" err="1" smtClean="0">
                <a:solidFill>
                  <a:schemeClr val="dk1"/>
                </a:solidFill>
              </a:rPr>
              <a:t>Glo</a:t>
            </a:r>
            <a:r>
              <a:rPr lang="en-US" sz="2400" dirty="0" smtClean="0">
                <a:solidFill>
                  <a:schemeClr val="dk1"/>
                </a:solidFill>
              </a:rPr>
              <a:t> Germ to find missed areas after washing</a:t>
            </a:r>
          </a:p>
        </p:txBody>
      </p:sp>
      <p:sp>
        <p:nvSpPr>
          <p:cNvPr id="11" name="Rectangle 10"/>
          <p:cNvSpPr/>
          <p:nvPr/>
        </p:nvSpPr>
        <p:spPr>
          <a:xfrm>
            <a:off x="1184751" y="4234707"/>
            <a:ext cx="2961067" cy="584775"/>
          </a:xfrm>
          <a:prstGeom prst="rect">
            <a:avLst/>
          </a:prstGeom>
        </p:spPr>
        <p:txBody>
          <a:bodyPr wrap="none">
            <a:spAutoFit/>
          </a:bodyPr>
          <a:lstStyle/>
          <a:p>
            <a:pPr lvl="0"/>
            <a:r>
              <a:rPr lang="en-US" sz="3200" b="1" dirty="0">
                <a:solidFill>
                  <a:srgbClr val="E80123"/>
                </a:solidFill>
              </a:rPr>
              <a:t>About the Site</a:t>
            </a:r>
          </a:p>
        </p:txBody>
      </p:sp>
      <p:sp>
        <p:nvSpPr>
          <p:cNvPr id="12" name="Rectangle 11"/>
          <p:cNvSpPr/>
          <p:nvPr/>
        </p:nvSpPr>
        <p:spPr>
          <a:xfrm>
            <a:off x="1184751" y="11834589"/>
            <a:ext cx="1755609" cy="584775"/>
          </a:xfrm>
          <a:prstGeom prst="rect">
            <a:avLst/>
          </a:prstGeom>
        </p:spPr>
        <p:txBody>
          <a:bodyPr wrap="none">
            <a:spAutoFit/>
          </a:bodyPr>
          <a:lstStyle/>
          <a:p>
            <a:pPr lvl="0"/>
            <a:r>
              <a:rPr lang="en-US" sz="3200" b="1" dirty="0">
                <a:solidFill>
                  <a:srgbClr val="E80123"/>
                </a:solidFill>
              </a:rPr>
              <a:t>My Role</a:t>
            </a:r>
          </a:p>
        </p:txBody>
      </p:sp>
      <p:sp>
        <p:nvSpPr>
          <p:cNvPr id="13" name="Rectangle 12"/>
          <p:cNvSpPr/>
          <p:nvPr/>
        </p:nvSpPr>
        <p:spPr>
          <a:xfrm>
            <a:off x="5311974" y="14343540"/>
            <a:ext cx="3122971" cy="584775"/>
          </a:xfrm>
          <a:prstGeom prst="rect">
            <a:avLst/>
          </a:prstGeom>
        </p:spPr>
        <p:txBody>
          <a:bodyPr wrap="none">
            <a:spAutoFit/>
          </a:bodyPr>
          <a:lstStyle/>
          <a:p>
            <a:pPr lvl="0"/>
            <a:r>
              <a:rPr lang="en-US" sz="3200" b="1" dirty="0">
                <a:solidFill>
                  <a:srgbClr val="E80123"/>
                </a:solidFill>
              </a:rPr>
              <a:t>Special Project</a:t>
            </a:r>
          </a:p>
        </p:txBody>
      </p:sp>
      <p:pic>
        <p:nvPicPr>
          <p:cNvPr id="14" name="Picture 13"/>
          <p:cNvPicPr>
            <a:picLocks noChangeAspect="1"/>
          </p:cNvPicPr>
          <p:nvPr/>
        </p:nvPicPr>
        <p:blipFill rotWithShape="1">
          <a:blip r:embed="rId13">
            <a:extLst>
              <a:ext uri="{28A0092B-C50C-407E-A947-70E740481C1C}">
                <a14:useLocalDpi xmlns:a14="http://schemas.microsoft.com/office/drawing/2010/main" val="0"/>
              </a:ext>
            </a:extLst>
          </a:blip>
          <a:srcRect l="12457" r="13159"/>
          <a:stretch/>
        </p:blipFill>
        <p:spPr>
          <a:xfrm>
            <a:off x="11729433" y="16438154"/>
            <a:ext cx="4292984" cy="2805528"/>
          </a:xfrm>
          <a:prstGeom prst="rect">
            <a:avLst/>
          </a:prstGeom>
        </p:spPr>
      </p:pic>
      <p:sp>
        <p:nvSpPr>
          <p:cNvPr id="15" name="Rectangle 14"/>
          <p:cNvSpPr/>
          <p:nvPr/>
        </p:nvSpPr>
        <p:spPr>
          <a:xfrm>
            <a:off x="21535908" y="17003067"/>
            <a:ext cx="9532426" cy="1200329"/>
          </a:xfrm>
          <a:prstGeom prst="rect">
            <a:avLst/>
          </a:prstGeom>
        </p:spPr>
        <p:txBody>
          <a:bodyPr wrap="square">
            <a:spAutoFit/>
          </a:bodyPr>
          <a:lstStyle/>
          <a:p>
            <a:pPr lvl="0"/>
            <a:r>
              <a:rPr lang="en-US" sz="2400" dirty="0">
                <a:solidFill>
                  <a:schemeClr val="tx1"/>
                </a:solidFill>
              </a:rPr>
              <a:t>Special thanks to Mrs. Renita Lewis-Jackson and Mr. Mark Gooch, the teachers whom I worked with every day, and to all of the other incredible Project Connect staff.</a:t>
            </a:r>
          </a:p>
        </p:txBody>
      </p:sp>
      <p:sp>
        <p:nvSpPr>
          <p:cNvPr id="16" name="Rectangle 15"/>
          <p:cNvSpPr/>
          <p:nvPr/>
        </p:nvSpPr>
        <p:spPr>
          <a:xfrm>
            <a:off x="21535908" y="16395398"/>
            <a:ext cx="4031873" cy="584775"/>
          </a:xfrm>
          <a:prstGeom prst="rect">
            <a:avLst/>
          </a:prstGeom>
        </p:spPr>
        <p:txBody>
          <a:bodyPr wrap="none">
            <a:spAutoFit/>
          </a:bodyPr>
          <a:lstStyle/>
          <a:p>
            <a:pPr lvl="0"/>
            <a:r>
              <a:rPr lang="en-US" sz="3200" b="1" dirty="0">
                <a:solidFill>
                  <a:srgbClr val="E80123"/>
                </a:solidFill>
              </a:rPr>
              <a:t>Acknowledgements</a:t>
            </a:r>
            <a:endParaRPr lang="en-US" sz="3200" dirty="0"/>
          </a:p>
        </p:txBody>
      </p:sp>
      <p:sp>
        <p:nvSpPr>
          <p:cNvPr id="75" name="Rectangle 74"/>
          <p:cNvSpPr/>
          <p:nvPr/>
        </p:nvSpPr>
        <p:spPr>
          <a:xfrm>
            <a:off x="21535908" y="14034813"/>
            <a:ext cx="10756017" cy="1938992"/>
          </a:xfrm>
          <a:prstGeom prst="rect">
            <a:avLst/>
          </a:prstGeom>
        </p:spPr>
        <p:txBody>
          <a:bodyPr wrap="square">
            <a:spAutoFit/>
          </a:bodyPr>
          <a:lstStyle/>
          <a:p>
            <a:pPr lvl="0"/>
            <a:r>
              <a:rPr lang="en-US" sz="2400" b="1" dirty="0" smtClean="0">
                <a:solidFill>
                  <a:schemeClr val="tx1"/>
                </a:solidFill>
              </a:rPr>
              <a:t>Project Connect matters!</a:t>
            </a:r>
          </a:p>
          <a:p>
            <a:pPr lvl="0"/>
            <a:r>
              <a:rPr lang="en-US" sz="2400" dirty="0" smtClean="0">
                <a:solidFill>
                  <a:schemeClr val="tx1"/>
                </a:solidFill>
              </a:rPr>
              <a:t>Data from the U.S. Department of Housing and Urban Development shows that on a single night in January 2018:</a:t>
            </a:r>
          </a:p>
          <a:p>
            <a:pPr marL="342900" lvl="0" indent="-342900">
              <a:buFont typeface="Arial" panose="020B0604020202020204" pitchFamily="34" charset="0"/>
              <a:buChar char="•"/>
            </a:pPr>
            <a:r>
              <a:rPr lang="en-US" sz="2400" dirty="0" smtClean="0">
                <a:solidFill>
                  <a:schemeClr val="tx1"/>
                </a:solidFill>
              </a:rPr>
              <a:t>Over 500,000 people in the U.S. experienced homelessness.</a:t>
            </a:r>
            <a:endParaRPr lang="en-US" sz="2400" dirty="0">
              <a:solidFill>
                <a:schemeClr val="tx1"/>
              </a:solidFill>
            </a:endParaRPr>
          </a:p>
          <a:p>
            <a:pPr marL="342900" lvl="0" indent="-342900">
              <a:buFont typeface="Arial" panose="020B0604020202020204" pitchFamily="34" charset="0"/>
              <a:buChar char="•"/>
            </a:pPr>
            <a:r>
              <a:rPr lang="en-US" sz="2400" dirty="0" smtClean="0">
                <a:solidFill>
                  <a:schemeClr val="tx1"/>
                </a:solidFill>
              </a:rPr>
              <a:t>20% of this total were children and 33% were families with children.</a:t>
            </a:r>
          </a:p>
        </p:txBody>
      </p:sp>
      <p:sp>
        <p:nvSpPr>
          <p:cNvPr id="77" name="Google Shape;96;p13"/>
          <p:cNvSpPr txBox="1"/>
          <p:nvPr/>
        </p:nvSpPr>
        <p:spPr>
          <a:xfrm>
            <a:off x="21115260" y="4194548"/>
            <a:ext cx="4819183" cy="76391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1" dirty="0" smtClean="0">
                <a:solidFill>
                  <a:srgbClr val="E80123"/>
                </a:solidFill>
              </a:rPr>
              <a:t>Even More Photos</a:t>
            </a:r>
            <a:endParaRPr sz="3200" b="1"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3200" b="0" i="0" u="none" strike="noStrike" cap="none" dirty="0" smtClean="0">
              <a:solidFill>
                <a:srgbClr val="E80123"/>
              </a:solidFill>
              <a:latin typeface="Arial"/>
              <a:ea typeface="Arial"/>
              <a:cs typeface="Arial"/>
              <a:sym typeface="Arial"/>
            </a:endParaRPr>
          </a:p>
          <a:p>
            <a:pPr marL="0" marR="0" lvl="0" indent="0" algn="l" rtl="0">
              <a:spcBef>
                <a:spcPts val="0"/>
              </a:spcBef>
              <a:spcAft>
                <a:spcPts val="0"/>
              </a:spcAft>
              <a:buNone/>
            </a:pPr>
            <a:endParaRPr sz="32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3200" b="0" i="0" u="none" strike="noStrike" cap="none" dirty="0">
              <a:solidFill>
                <a:srgbClr val="E80123"/>
              </a:solidFill>
              <a:latin typeface="Arial"/>
              <a:ea typeface="Arial"/>
              <a:cs typeface="Arial"/>
              <a:sym typeface="Arial"/>
            </a:endParaRPr>
          </a:p>
        </p:txBody>
      </p:sp>
      <p:sp>
        <p:nvSpPr>
          <p:cNvPr id="79" name="Rectangle 78"/>
          <p:cNvSpPr/>
          <p:nvPr/>
        </p:nvSpPr>
        <p:spPr>
          <a:xfrm>
            <a:off x="21115260" y="4858424"/>
            <a:ext cx="7996684" cy="1200329"/>
          </a:xfrm>
          <a:prstGeom prst="rect">
            <a:avLst/>
          </a:prstGeom>
        </p:spPr>
        <p:txBody>
          <a:bodyPr wrap="square">
            <a:spAutoFit/>
          </a:bodyPr>
          <a:lstStyle/>
          <a:p>
            <a:pPr lvl="0"/>
            <a:r>
              <a:rPr lang="en-US" sz="2400" dirty="0" smtClean="0">
                <a:solidFill>
                  <a:schemeClr val="tx1"/>
                </a:solidFill>
              </a:rPr>
              <a:t>They say a picture is worth 1000 words, and this is definitely true for Project Connect. Here are some more photos capturing this summer:</a:t>
            </a:r>
          </a:p>
        </p:txBody>
      </p:sp>
      <p:pic>
        <p:nvPicPr>
          <p:cNvPr id="17" name="Picture 1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1278390" y="6246877"/>
            <a:ext cx="3194835" cy="3194835"/>
          </a:xfrm>
          <a:prstGeom prst="rect">
            <a:avLst/>
          </a:prstGeom>
        </p:spPr>
      </p:pic>
      <p:pic>
        <p:nvPicPr>
          <p:cNvPr id="18" name="Picture 17"/>
          <p:cNvPicPr>
            <a:picLocks noChangeAspect="1"/>
          </p:cNvPicPr>
          <p:nvPr/>
        </p:nvPicPr>
        <p:blipFill rotWithShape="1">
          <a:blip r:embed="rId15">
            <a:extLst>
              <a:ext uri="{28A0092B-C50C-407E-A947-70E740481C1C}">
                <a14:useLocalDpi xmlns:a14="http://schemas.microsoft.com/office/drawing/2010/main" val="0"/>
              </a:ext>
            </a:extLst>
          </a:blip>
          <a:srcRect t="24376" b="408"/>
          <a:stretch/>
        </p:blipFill>
        <p:spPr>
          <a:xfrm>
            <a:off x="24931715" y="6246876"/>
            <a:ext cx="3180097" cy="3189223"/>
          </a:xfrm>
          <a:prstGeom prst="rect">
            <a:avLst/>
          </a:prstGeom>
        </p:spPr>
      </p:pic>
      <p:pic>
        <p:nvPicPr>
          <p:cNvPr id="19" name="Picture 18"/>
          <p:cNvPicPr>
            <a:picLocks noChangeAspect="1"/>
          </p:cNvPicPr>
          <p:nvPr/>
        </p:nvPicPr>
        <p:blipFill rotWithShape="1">
          <a:blip r:embed="rId16">
            <a:extLst>
              <a:ext uri="{28A0092B-C50C-407E-A947-70E740481C1C}">
                <a14:useLocalDpi xmlns:a14="http://schemas.microsoft.com/office/drawing/2010/main" val="0"/>
              </a:ext>
            </a:extLst>
          </a:blip>
          <a:srcRect l="8687" t="3800" r="13759"/>
          <a:stretch/>
        </p:blipFill>
        <p:spPr>
          <a:xfrm>
            <a:off x="28570302" y="6251944"/>
            <a:ext cx="3423684" cy="3185063"/>
          </a:xfrm>
          <a:prstGeom prst="rect">
            <a:avLst/>
          </a:prstGeom>
        </p:spPr>
      </p:pic>
      <p:pic>
        <p:nvPicPr>
          <p:cNvPr id="20" name="Picture 19"/>
          <p:cNvPicPr>
            <a:picLocks noChangeAspect="1"/>
          </p:cNvPicPr>
          <p:nvPr/>
        </p:nvPicPr>
        <p:blipFill rotWithShape="1">
          <a:blip r:embed="rId17">
            <a:extLst>
              <a:ext uri="{28A0092B-C50C-407E-A947-70E740481C1C}">
                <a14:useLocalDpi xmlns:a14="http://schemas.microsoft.com/office/drawing/2010/main" val="0"/>
              </a:ext>
            </a:extLst>
          </a:blip>
          <a:srcRect t="20202" b="3186"/>
          <a:stretch/>
        </p:blipFill>
        <p:spPr>
          <a:xfrm>
            <a:off x="21278390" y="9862472"/>
            <a:ext cx="3172802" cy="3241018"/>
          </a:xfrm>
          <a:prstGeom prst="rect">
            <a:avLst/>
          </a:prstGeom>
        </p:spPr>
      </p:pic>
      <p:pic>
        <p:nvPicPr>
          <p:cNvPr id="21" name="Picture 20"/>
          <p:cNvPicPr>
            <a:picLocks noChangeAspect="1"/>
          </p:cNvPicPr>
          <p:nvPr/>
        </p:nvPicPr>
        <p:blipFill rotWithShape="1">
          <a:blip r:embed="rId18">
            <a:extLst>
              <a:ext uri="{28A0092B-C50C-407E-A947-70E740481C1C}">
                <a14:useLocalDpi xmlns:a14="http://schemas.microsoft.com/office/drawing/2010/main" val="0"/>
              </a:ext>
            </a:extLst>
          </a:blip>
          <a:srcRect l="16625" r="24385" b="237"/>
          <a:stretch/>
        </p:blipFill>
        <p:spPr>
          <a:xfrm>
            <a:off x="24965253" y="9857692"/>
            <a:ext cx="3897326" cy="3204008"/>
          </a:xfrm>
          <a:prstGeom prst="rect">
            <a:avLst/>
          </a:prstGeom>
        </p:spPr>
      </p:pic>
      <p:pic>
        <p:nvPicPr>
          <p:cNvPr id="22" name="Picture 21"/>
          <p:cNvPicPr>
            <a:picLocks noChangeAspect="1"/>
          </p:cNvPicPr>
          <p:nvPr/>
        </p:nvPicPr>
        <p:blipFill rotWithShape="1">
          <a:blip r:embed="rId19">
            <a:extLst>
              <a:ext uri="{28A0092B-C50C-407E-A947-70E740481C1C}">
                <a14:useLocalDpi xmlns:a14="http://schemas.microsoft.com/office/drawing/2010/main" val="0"/>
              </a:ext>
            </a:extLst>
          </a:blip>
          <a:srcRect l="8344" r="22672" b="36701"/>
          <a:stretch/>
        </p:blipFill>
        <p:spPr>
          <a:xfrm>
            <a:off x="29357112" y="9861102"/>
            <a:ext cx="2636874" cy="322617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Office 2007-20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3347</TotalTime>
  <Words>395</Words>
  <Application>Microsoft Office PowerPoint</Application>
  <PresentationFormat>Custom</PresentationFormat>
  <Paragraphs>75</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Default Design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Allie</dc:creator>
  <cp:lastModifiedBy>Allie</cp:lastModifiedBy>
  <cp:revision>28</cp:revision>
  <dcterms:modified xsi:type="dcterms:W3CDTF">2019-07-24T21:00:52Z</dcterms:modified>
</cp:coreProperties>
</file>